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sldIdLst>
    <p:sldId id="26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24F9528-D8C5-8F01-E858-C825AFF83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t="8409" b="4659"/>
          <a:stretch/>
        </p:blipFill>
        <p:spPr>
          <a:xfrm>
            <a:off x="0" y="0"/>
            <a:ext cx="12189982" cy="6858000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2680013" y="145924"/>
            <a:ext cx="85106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l" rtl="0"/>
            <a:r>
              <a:rPr lang="de-DE" sz="1800" b="1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ICHQP 2026</a:t>
            </a:r>
            <a:br>
              <a:rPr lang="de-DE" sz="1800" b="1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US" sz="18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22</a:t>
            </a:r>
            <a:r>
              <a:rPr lang="en-US" sz="1800" b="0" i="0" u="none" strike="noStrike" baseline="3000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nd </a:t>
            </a:r>
            <a:r>
              <a:rPr lang="en-US" sz="18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International Conference on Harmonics and Quality of Power</a:t>
            </a:r>
          </a:p>
          <a:p>
            <a:pPr marR="0" algn="l" rtl="0"/>
            <a:r>
              <a:rPr lang="en-US" sz="18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Dresden, Germany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95961"/>
            <a:ext cx="9144000" cy="1704513"/>
          </a:xfrm>
        </p:spPr>
        <p:txBody>
          <a:bodyPr>
            <a:noAutofit/>
          </a:bodyPr>
          <a:lstStyle>
            <a:lvl1pPr marL="0" indent="0" algn="ctr">
              <a:buNone/>
              <a:defRPr lang="de-DE" sz="2400" b="1" kern="1200" dirty="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Author(s) Name, Affiliation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19091" y="1151041"/>
            <a:ext cx="11008311" cy="1768309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 noProof="0" dirty="0"/>
              <a:t>Paper Title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67DED44-9D15-5A7E-3FB8-22A9CE9549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08415" y="98604"/>
            <a:ext cx="641821" cy="96458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272D335-A04E-1DCA-CB8D-03C78604A4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9" y="98604"/>
            <a:ext cx="1362271" cy="953834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99E942C-73E6-54C1-0BCD-0D27337196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64813" y="146050"/>
            <a:ext cx="1162050" cy="728663"/>
          </a:xfrm>
        </p:spPr>
        <p:txBody>
          <a:bodyPr anchor="ctr">
            <a:noAutofit/>
          </a:bodyPr>
          <a:lstStyle>
            <a:lvl1pPr marL="0" indent="0" algn="ctr">
              <a:buNone/>
              <a:defRPr sz="2200" b="1"/>
            </a:lvl1pPr>
          </a:lstStyle>
          <a:p>
            <a:pPr lvl="0"/>
            <a:r>
              <a:rPr lang="en-US" dirty="0"/>
              <a:t>Paper ID</a:t>
            </a:r>
          </a:p>
        </p:txBody>
      </p:sp>
    </p:spTree>
    <p:extLst>
      <p:ext uri="{BB962C8B-B14F-4D97-AF65-F5344CB8AC3E}">
        <p14:creationId xmlns:p14="http://schemas.microsoft.com/office/powerpoint/2010/main" val="228471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01160"/>
            <a:ext cx="10515600" cy="4204094"/>
          </a:xfrm>
        </p:spPr>
        <p:txBody>
          <a:bodyPr/>
          <a:lstStyle>
            <a:lvl1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2000"/>
          </a:xfrm>
        </p:spPr>
        <p:txBody>
          <a:bodyPr/>
          <a:lstStyle>
            <a:lvl1pPr>
              <a:defRPr>
                <a:solidFill>
                  <a:srgbClr val="232B72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durch</a:t>
            </a:r>
            <a:r>
              <a:rPr lang="en-GB" noProof="0" dirty="0"/>
              <a:t> </a:t>
            </a:r>
            <a:r>
              <a:rPr lang="en-GB" noProof="0" dirty="0" err="1"/>
              <a:t>Klicken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002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299600"/>
            <a:ext cx="5181600" cy="4205654"/>
          </a:xfrm>
        </p:spPr>
        <p:txBody>
          <a:bodyPr/>
          <a:lstStyle>
            <a:lvl1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299600"/>
            <a:ext cx="5181600" cy="4205654"/>
          </a:xfrm>
        </p:spPr>
        <p:txBody>
          <a:bodyPr/>
          <a:lstStyle>
            <a:lvl1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durch</a:t>
            </a:r>
            <a:r>
              <a:rPr lang="en-GB" noProof="0" dirty="0"/>
              <a:t> </a:t>
            </a:r>
            <a:r>
              <a:rPr lang="en-GB" noProof="0" dirty="0" err="1"/>
              <a:t>Klicken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4616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91547C97-2813-BECF-BBFD-36724173FA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728"/>
          <a:stretch/>
        </p:blipFill>
        <p:spPr>
          <a:xfrm>
            <a:off x="0" y="5061522"/>
            <a:ext cx="12192000" cy="1796477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durch</a:t>
            </a:r>
            <a:r>
              <a:rPr lang="en-GB" noProof="0" dirty="0"/>
              <a:t> </a:t>
            </a:r>
            <a:r>
              <a:rPr lang="en-GB" noProof="0" dirty="0" err="1"/>
              <a:t>Klicken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311610"/>
            <a:ext cx="10515600" cy="4203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1DF2FFC-5CA4-3EC4-CF8C-E7D69F49A2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200" y="5843096"/>
            <a:ext cx="546717" cy="82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5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A4BDAA6-EAC3-24E4-17C9-F7BE47592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Authors whose paper are in a poster session may give a </a:t>
            </a:r>
            <a:r>
              <a:rPr lang="en-US" b="1" dirty="0"/>
              <a:t>1-minute pitch </a:t>
            </a:r>
            <a:r>
              <a:rPr lang="en-US" dirty="0"/>
              <a:t>presentation.</a:t>
            </a:r>
            <a:endParaRPr lang="de-DE" dirty="0"/>
          </a:p>
          <a:p>
            <a:pPr>
              <a:lnSpc>
                <a:spcPct val="110000"/>
              </a:lnSpc>
            </a:pPr>
            <a:r>
              <a:rPr lang="en-US" sz="1800" dirty="0">
                <a:effectLst/>
              </a:rPr>
              <a:t>Please prepare only </a:t>
            </a:r>
            <a:r>
              <a:rPr lang="en-US" sz="1800" b="1" dirty="0">
                <a:effectLst/>
              </a:rPr>
              <a:t>one slide </a:t>
            </a:r>
            <a:r>
              <a:rPr lang="en-US" sz="1800" dirty="0">
                <a:effectLst/>
              </a:rPr>
              <a:t>containing the key information of your work. </a:t>
            </a:r>
          </a:p>
          <a:p>
            <a:pPr>
              <a:lnSpc>
                <a:spcPct val="110000"/>
              </a:lnSpc>
            </a:pPr>
            <a:r>
              <a:rPr lang="en-US" sz="1800" dirty="0">
                <a:effectLst/>
              </a:rPr>
              <a:t>T</a:t>
            </a:r>
            <a:r>
              <a:rPr lang="en-US" sz="1800" dirty="0">
                <a:effectLst/>
                <a:cs typeface="Open Sans" pitchFamily="2" charset="0"/>
              </a:rPr>
              <a:t>he slide should briefly introduce the topic and main findings of the paper.</a:t>
            </a:r>
            <a:endParaRPr lang="de-DE" sz="1800" dirty="0">
              <a:effectLst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sz="1800" dirty="0"/>
              <a:t>Please avoid commercial references and product advertisement.</a:t>
            </a:r>
          </a:p>
          <a:p>
            <a:pPr>
              <a:lnSpc>
                <a:spcPct val="110000"/>
              </a:lnSpc>
            </a:pPr>
            <a:r>
              <a:rPr lang="en-GB" sz="1800" dirty="0"/>
              <a:t>The font type is </a:t>
            </a:r>
            <a:r>
              <a:rPr lang="en-GB" sz="1800" b="1" dirty="0"/>
              <a:t>Verdana</a:t>
            </a:r>
            <a:r>
              <a:rPr lang="en-GB" sz="1800" dirty="0"/>
              <a:t> with a recommended </a:t>
            </a:r>
            <a:r>
              <a:rPr lang="en-GB" sz="1800" b="1" dirty="0"/>
              <a:t>font size of 18</a:t>
            </a:r>
            <a:r>
              <a:rPr lang="en-GB" sz="1800" dirty="0"/>
              <a:t>. The smallest font size allowed font size is 16 points.</a:t>
            </a:r>
          </a:p>
          <a:p>
            <a:pPr>
              <a:lnSpc>
                <a:spcPct val="110000"/>
              </a:lnSpc>
            </a:pPr>
            <a:r>
              <a:rPr lang="en-GB" sz="1800" dirty="0"/>
              <a:t>You have 1 minute for presentation. Discussion of the poster will take place after the pitch presentations. </a:t>
            </a:r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6C9B0ED-4A7F-05A3-D7E7-61D78AA9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Paper number - Paper Title</a:t>
            </a:r>
            <a:br>
              <a:rPr lang="en-GB" dirty="0"/>
            </a:br>
            <a:r>
              <a:rPr lang="en-GB" sz="1800" b="0" i="1" dirty="0"/>
              <a:t>Authors</a:t>
            </a:r>
            <a:endParaRPr lang="en-US" b="0" i="1" dirty="0"/>
          </a:p>
        </p:txBody>
      </p:sp>
    </p:spTree>
    <p:extLst>
      <p:ext uri="{BB962C8B-B14F-4D97-AF65-F5344CB8AC3E}">
        <p14:creationId xmlns:p14="http://schemas.microsoft.com/office/powerpoint/2010/main" val="58011268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">
  <a:themeElements>
    <a:clrScheme name="Benutzerdefiniert 1">
      <a:dk1>
        <a:srgbClr val="143753"/>
      </a:dk1>
      <a:lt1>
        <a:sysClr val="window" lastClr="FFFFFF"/>
      </a:lt1>
      <a:dk2>
        <a:srgbClr val="143753"/>
      </a:dk2>
      <a:lt2>
        <a:srgbClr val="E7E6E6"/>
      </a:lt2>
      <a:accent1>
        <a:srgbClr val="F50100"/>
      </a:accent1>
      <a:accent2>
        <a:srgbClr val="0071F5"/>
      </a:accent2>
      <a:accent3>
        <a:srgbClr val="000000"/>
      </a:accent3>
      <a:accent4>
        <a:srgbClr val="FFC000"/>
      </a:accent4>
      <a:accent5>
        <a:srgbClr val="70AD47"/>
      </a:accent5>
      <a:accent6>
        <a:srgbClr val="ED7D31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LCPolicyLabelValue xmlns="565f845c-8bcf-40be-962f-d6cd85ab3a8a">1.0</DLCPolicyLabelValue>
    <_dlc_DocId xmlns="1f53df8b-058d-4062-a5e9-4b16ff8304a3">V53QN3DJA4XU-2071791476-3866</_dlc_DocId>
    <_dlc_DocIdUrl xmlns="1f53df8b-058d-4062-a5e9-4b16ff8304a3">
      <Url>https://sharepoint.tu-dresden.de/sites/ieeh/ag-powerquality/_layouts/15/DocIdRedir.aspx?ID=V53QN3DJA4XU-2071791476-3866</Url>
      <Description>V53QN3DJA4XU-2071791476-3866</Description>
    </_dlc_DocIdUrl>
    <DLCPolicyLabelClientValue xmlns="565f845c-8bcf-40be-962f-d6cd85ab3a8a" xsi:nil="true"/>
    <DLCPolicyLabelLock xmlns="565f845c-8bcf-40be-962f-d6cd85ab3a8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p:Policy xmlns:p="office.server.policy" id="" local="true">
  <p:Name>Dokument</p:Name>
  <p:Description/>
  <p:Statement/>
  <p:PolicyItems>
    <p:PolicyItem featureId="Microsoft.Office.RecordsManagement.PolicyFeatures.PolicyLabel" staticId="0x0101005FD3C2A2A982AA4DA38B26A7A3B6FC56|801092262" UniqueId="556d0858-f19b-46bf-8f26-4558a9938eef">
      <p:Name>Bezeichnungen</p:Name>
      <p:Description>Generiert Bezeichnungen, die in Microsoft Office-Dokumente eingefügt werden können, um sicherzustellen, dass Dokumenteigenschaften oder sonstige wichtige Informationen beim Drucken von Dokumenten enthalten sind. Bezeichnungen können auch für die Suche nach Dokumenten verwendet werden.</p:Description>
      <p:CustomData>
        <label>
          <segment type="metadata">_UIVersionString</segment>
        </label>
      </p:CustomData>
    </p:PolicyItem>
  </p:PolicyItems>
</p:Policy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D3C2A2A982AA4DA38B26A7A3B6FC56" ma:contentTypeVersion="8" ma:contentTypeDescription="Ein neues Dokument erstellen." ma:contentTypeScope="" ma:versionID="45784e6d36bad67faa351a216a89513f">
  <xsd:schema xmlns:xsd="http://www.w3.org/2001/XMLSchema" xmlns:xs="http://www.w3.org/2001/XMLSchema" xmlns:p="http://schemas.microsoft.com/office/2006/metadata/properties" xmlns:ns1="http://schemas.microsoft.com/sharepoint/v3" xmlns:ns2="565f845c-8bcf-40be-962f-d6cd85ab3a8a" xmlns:ns3="1f53df8b-058d-4062-a5e9-4b16ff8304a3" xmlns:ns4="165eefe7-2290-434e-9d8d-c145711ff539" targetNamespace="http://schemas.microsoft.com/office/2006/metadata/properties" ma:root="true" ma:fieldsID="d715a58c3d71e81a4cd62ec1ebdf5cc6" ns1:_="" ns2:_="" ns3:_="" ns4:_="">
    <xsd:import namespace="http://schemas.microsoft.com/sharepoint/v3"/>
    <xsd:import namespace="565f845c-8bcf-40be-962f-d6cd85ab3a8a"/>
    <xsd:import namespace="1f53df8b-058d-4062-a5e9-4b16ff8304a3"/>
    <xsd:import namespace="165eefe7-2290-434e-9d8d-c145711ff539"/>
    <xsd:element name="properties">
      <xsd:complexType>
        <xsd:sequence>
          <xsd:element name="documentManagement">
            <xsd:complexType>
              <xsd:all>
                <xsd:element ref="ns1:_dlc_Exempt" minOccurs="0"/>
                <xsd:element ref="ns2:DLCPolicyLabelValue" minOccurs="0"/>
                <xsd:element ref="ns2:DLCPolicyLabelClientValue" minOccurs="0"/>
                <xsd:element ref="ns2:DLCPolicyLabelLock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8" nillable="true" ma:displayName="Von der Richtlinie ausgenommen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5f845c-8bcf-40be-962f-d6cd85ab3a8a" elementFormDefault="qualified">
    <xsd:import namespace="http://schemas.microsoft.com/office/2006/documentManagement/types"/>
    <xsd:import namespace="http://schemas.microsoft.com/office/infopath/2007/PartnerControls"/>
    <xsd:element name="DLCPolicyLabelValue" ma:index="9" nillable="true" ma:displayName="Bezeichnung" ma:description="Speichert den aktuellen Wert der Bezeichnung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10" nillable="true" ma:displayName="Clientbezeichnungswert" ma:description="Speichert den letzten Bezeichnungswert, der auf dem Client errechnet wurde." ma:hidden="true" ma:internalName="DLCPolicyLabelClientValue" ma:readOnly="false">
      <xsd:simpleType>
        <xsd:restriction base="dms:Note"/>
      </xsd:simpleType>
    </xsd:element>
    <xsd:element name="DLCPolicyLabelLock" ma:index="11" nillable="true" ma:displayName="Bezeichnung gesperrt" ma:description="Gibt an, ob die Bezeichnung zu aktualisieren ist, wenn Elementeigenschaften geändert werden." ma:hidden="true" ma:internalName="DLCPolicyLabelLock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3df8b-058d-4062-a5e9-4b16ff8304a3" elementFormDefault="qualified">
    <xsd:import namespace="http://schemas.microsoft.com/office/2006/documentManagement/types"/>
    <xsd:import namespace="http://schemas.microsoft.com/office/infopath/2007/PartnerControls"/>
    <xsd:element name="_dlc_DocId" ma:index="12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13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5eefe7-2290-434e-9d8d-c145711ff53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CA1242-9237-4266-801D-336B2D4A6478}">
  <ds:schemaRefs>
    <ds:schemaRef ds:uri="1f53df8b-058d-4062-a5e9-4b16ff8304a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sharepoint/v3"/>
    <ds:schemaRef ds:uri="http://purl.org/dc/dcmitype/"/>
    <ds:schemaRef ds:uri="165eefe7-2290-434e-9d8d-c145711ff539"/>
    <ds:schemaRef ds:uri="http://schemas.microsoft.com/office/infopath/2007/PartnerControls"/>
    <ds:schemaRef ds:uri="565f845c-8bcf-40be-962f-d6cd85ab3a8a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DE51B54-FFA2-44D2-88FD-139E7A0B5F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B1526A-0C49-406F-8EBA-A892E4137656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ED5EBD9-D510-4547-BB84-5E2EC6A24E5B}">
  <ds:schemaRefs>
    <ds:schemaRef ds:uri="office.server.policy"/>
  </ds:schemaRefs>
</ds:datastoreItem>
</file>

<file path=customXml/itemProps5.xml><?xml version="1.0" encoding="utf-8"?>
<ds:datastoreItem xmlns:ds="http://schemas.openxmlformats.org/officeDocument/2006/customXml" ds:itemID="{334BAC75-908D-4413-A65A-9E292143AB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65f845c-8bcf-40be-962f-d6cd85ab3a8a"/>
    <ds:schemaRef ds:uri="1f53df8b-058d-4062-a5e9-4b16ff8304a3"/>
    <ds:schemaRef ds:uri="165eefe7-2290-434e-9d8d-c145711ff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Breitbild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Open Sans</vt:lpstr>
      <vt:lpstr>Times New Roman</vt:lpstr>
      <vt:lpstr>Verdana</vt:lpstr>
      <vt:lpstr>Slide</vt:lpstr>
      <vt:lpstr>Paper number - Paper Title Authors</vt:lpstr>
    </vt:vector>
  </TitlesOfParts>
  <Company>TU Dresden, IEEH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Ana Maria Blanco Castaneda</dc:creator>
  <cp:lastModifiedBy>Domagk, Max</cp:lastModifiedBy>
  <cp:revision>45</cp:revision>
  <dcterms:created xsi:type="dcterms:W3CDTF">2025-02-13T12:24:05Z</dcterms:created>
  <dcterms:modified xsi:type="dcterms:W3CDTF">2026-08-07T13:41:51Z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0x0101005FD3C2A2A982AA4DA38B26A7A3B6FC56</vt:lpwstr>
  </property>
  <property fmtid="{D5CDD505-2E9C-101B-9397-08002B2CF9AE}" pid="3" name="_dlc_DocIdItemGuid">
    <vt:lpwstr>1dc4b1b2-d870-4098-a85c-68e3588831b2</vt:lpwstr>
  </property>
</Properties>
</file>