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6"/>
  </p:sldMasterIdLst>
  <p:sldIdLst>
    <p:sldId id="264" r:id="rId7"/>
    <p:sldId id="262" r:id="rId8"/>
    <p:sldId id="265" r:id="rId9"/>
    <p:sldId id="266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2B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presProps" Target="presProps.xml"/><Relationship Id="rId5" Type="http://schemas.openxmlformats.org/officeDocument/2006/relationships/customXml" Target="../customXml/item5.xml"/><Relationship Id="rId10" Type="http://schemas.openxmlformats.org/officeDocument/2006/relationships/slide" Target="slides/slide4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D24F9528-D8C5-8F01-E858-C825AFF838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</a:blip>
          <a:srcRect t="8409" b="4659"/>
          <a:stretch/>
        </p:blipFill>
        <p:spPr>
          <a:xfrm>
            <a:off x="0" y="0"/>
            <a:ext cx="12189982" cy="6858000"/>
          </a:xfrm>
          <a:prstGeom prst="rect">
            <a:avLst/>
          </a:prstGeom>
        </p:spPr>
      </p:pic>
      <p:sp>
        <p:nvSpPr>
          <p:cNvPr id="9" name="Rechteck 8"/>
          <p:cNvSpPr/>
          <p:nvPr userDrawn="1"/>
        </p:nvSpPr>
        <p:spPr>
          <a:xfrm>
            <a:off x="2680013" y="145924"/>
            <a:ext cx="85106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l" rtl="0"/>
            <a:r>
              <a:rPr lang="de-DE" sz="1800" b="1" i="0" u="none" strike="noStrike" baseline="0" dirty="0">
                <a:solidFill>
                  <a:srgbClr val="002685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ICHQP 2026</a:t>
            </a:r>
            <a:br>
              <a:rPr lang="de-DE" sz="1800" b="1" i="0" u="none" strike="noStrike" baseline="0" dirty="0">
                <a:solidFill>
                  <a:srgbClr val="002685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n-US" sz="1800" b="0" i="0" u="none" strike="noStrike" baseline="0" dirty="0">
                <a:solidFill>
                  <a:srgbClr val="002685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22</a:t>
            </a:r>
            <a:r>
              <a:rPr lang="en-US" sz="1800" b="0" i="0" u="none" strike="noStrike" baseline="30000" dirty="0">
                <a:solidFill>
                  <a:srgbClr val="002685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nd </a:t>
            </a:r>
            <a:r>
              <a:rPr lang="en-US" sz="1800" b="0" i="0" u="none" strike="noStrike" baseline="0" dirty="0">
                <a:solidFill>
                  <a:srgbClr val="002685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International Conference on Harmonics and Quality of Power</a:t>
            </a:r>
          </a:p>
          <a:p>
            <a:pPr marR="0" algn="l" rtl="0"/>
            <a:r>
              <a:rPr lang="en-US" sz="1800" b="0" i="0" u="none" strike="noStrike" baseline="0" dirty="0">
                <a:solidFill>
                  <a:srgbClr val="002685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Dresden, Germany 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195961"/>
            <a:ext cx="9144000" cy="1704513"/>
          </a:xfrm>
        </p:spPr>
        <p:txBody>
          <a:bodyPr>
            <a:noAutofit/>
          </a:bodyPr>
          <a:lstStyle>
            <a:lvl1pPr marL="0" indent="0" algn="ctr">
              <a:buNone/>
              <a:defRPr lang="de-DE" sz="2400" b="1" kern="1200" dirty="0"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Author(s) Name, Affiliation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719091" y="1151041"/>
            <a:ext cx="11008311" cy="1768309"/>
          </a:xfrm>
        </p:spPr>
        <p:txBody>
          <a:bodyPr anchor="ctr">
            <a:normAutofit/>
          </a:bodyPr>
          <a:lstStyle>
            <a:lvl1pPr algn="ctr">
              <a:defRPr sz="4000"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 noProof="0" dirty="0"/>
              <a:t>Paper Title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167DED44-9D15-5A7E-3FB8-22A9CE9549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08415" y="98604"/>
            <a:ext cx="641821" cy="964586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5272D335-A04E-1DCA-CB8D-03C78604A4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89" y="98604"/>
            <a:ext cx="1362271" cy="953834"/>
          </a:xfrm>
          <a:prstGeom prst="rect">
            <a:avLst/>
          </a:prstGeom>
        </p:spPr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99E942C-73E6-54C1-0BCD-0D27337196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64813" y="146050"/>
            <a:ext cx="1162050" cy="728663"/>
          </a:xfrm>
        </p:spPr>
        <p:txBody>
          <a:bodyPr anchor="ctr">
            <a:noAutofit/>
          </a:bodyPr>
          <a:lstStyle>
            <a:lvl1pPr marL="0" indent="0" algn="ctr">
              <a:buNone/>
              <a:defRPr sz="2200" b="1"/>
            </a:lvl1pPr>
          </a:lstStyle>
          <a:p>
            <a:pPr lvl="0"/>
            <a:r>
              <a:rPr lang="en-US" dirty="0"/>
              <a:t>Paper ID</a:t>
            </a:r>
          </a:p>
        </p:txBody>
      </p:sp>
    </p:spTree>
    <p:extLst>
      <p:ext uri="{BB962C8B-B14F-4D97-AF65-F5344CB8AC3E}">
        <p14:creationId xmlns:p14="http://schemas.microsoft.com/office/powerpoint/2010/main" val="2284717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301160"/>
            <a:ext cx="10515600" cy="4204094"/>
          </a:xfrm>
        </p:spPr>
        <p:txBody>
          <a:bodyPr/>
          <a:lstStyle>
            <a:lvl1pPr>
              <a:defRPr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 noProof="0" dirty="0" err="1"/>
              <a:t>Formatvorlagen</a:t>
            </a:r>
            <a:r>
              <a:rPr lang="en-GB" noProof="0" dirty="0"/>
              <a:t> des </a:t>
            </a:r>
            <a:r>
              <a:rPr lang="en-GB" noProof="0" dirty="0" err="1"/>
              <a:t>Textmasters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  <a:p>
            <a:pPr lvl="1"/>
            <a:r>
              <a:rPr lang="en-GB" noProof="0" dirty="0" err="1"/>
              <a:t>Zweite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2"/>
            <a:r>
              <a:rPr lang="en-GB" noProof="0" dirty="0" err="1"/>
              <a:t>Dritte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3"/>
            <a:r>
              <a:rPr lang="en-GB" noProof="0" dirty="0" err="1"/>
              <a:t>Vierte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4"/>
            <a:r>
              <a:rPr lang="en-GB" noProof="0" dirty="0" err="1"/>
              <a:t>Fünfte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2000"/>
          </a:xfrm>
        </p:spPr>
        <p:txBody>
          <a:bodyPr/>
          <a:lstStyle>
            <a:lvl1pPr>
              <a:defRPr>
                <a:solidFill>
                  <a:srgbClr val="232B72"/>
                </a:solidFill>
              </a:defRPr>
            </a:lvl1pPr>
          </a:lstStyle>
          <a:p>
            <a:r>
              <a:rPr lang="en-GB" noProof="0" dirty="0" err="1"/>
              <a:t>Titelmasterformat</a:t>
            </a:r>
            <a:r>
              <a:rPr lang="en-GB" noProof="0" dirty="0"/>
              <a:t> </a:t>
            </a:r>
            <a:r>
              <a:rPr lang="en-GB" noProof="0" dirty="0" err="1"/>
              <a:t>durch</a:t>
            </a:r>
            <a:r>
              <a:rPr lang="en-GB" noProof="0" dirty="0"/>
              <a:t> </a:t>
            </a:r>
            <a:r>
              <a:rPr lang="en-GB" noProof="0" dirty="0" err="1"/>
              <a:t>Klicken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20020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299600"/>
            <a:ext cx="5181600" cy="4205654"/>
          </a:xfrm>
        </p:spPr>
        <p:txBody>
          <a:bodyPr/>
          <a:lstStyle>
            <a:lvl1pPr>
              <a:defRPr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 noProof="0" dirty="0" err="1"/>
              <a:t>Formatvorlagen</a:t>
            </a:r>
            <a:r>
              <a:rPr lang="en-GB" noProof="0" dirty="0"/>
              <a:t> des </a:t>
            </a:r>
            <a:r>
              <a:rPr lang="en-GB" noProof="0" dirty="0" err="1"/>
              <a:t>Textmasters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  <a:p>
            <a:pPr lvl="1"/>
            <a:r>
              <a:rPr lang="en-GB" noProof="0" dirty="0" err="1"/>
              <a:t>Zweite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2"/>
            <a:r>
              <a:rPr lang="en-GB" noProof="0" dirty="0" err="1"/>
              <a:t>Dritte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3"/>
            <a:r>
              <a:rPr lang="en-GB" noProof="0" dirty="0" err="1"/>
              <a:t>Vierte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4"/>
            <a:r>
              <a:rPr lang="en-GB" noProof="0" dirty="0" err="1"/>
              <a:t>Fünfte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299600"/>
            <a:ext cx="5181600" cy="4205654"/>
          </a:xfrm>
        </p:spPr>
        <p:txBody>
          <a:bodyPr/>
          <a:lstStyle>
            <a:lvl1pPr>
              <a:defRPr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 noProof="0" dirty="0" err="1"/>
              <a:t>Formatvorlagen</a:t>
            </a:r>
            <a:r>
              <a:rPr lang="en-GB" noProof="0" dirty="0"/>
              <a:t> des </a:t>
            </a:r>
            <a:r>
              <a:rPr lang="en-GB" noProof="0" dirty="0" err="1"/>
              <a:t>Textmasters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  <a:p>
            <a:pPr lvl="1"/>
            <a:r>
              <a:rPr lang="en-GB" noProof="0" dirty="0" err="1"/>
              <a:t>Zweite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2"/>
            <a:r>
              <a:rPr lang="en-GB" noProof="0" dirty="0" err="1"/>
              <a:t>Dritte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3"/>
            <a:r>
              <a:rPr lang="en-GB" noProof="0" dirty="0" err="1"/>
              <a:t>Vierte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4"/>
            <a:r>
              <a:rPr lang="en-GB" noProof="0" dirty="0" err="1"/>
              <a:t>Fünfte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err="1"/>
              <a:t>Titelmasterformat</a:t>
            </a:r>
            <a:r>
              <a:rPr lang="en-GB" noProof="0" dirty="0"/>
              <a:t> </a:t>
            </a:r>
            <a:r>
              <a:rPr lang="en-GB" noProof="0" dirty="0" err="1"/>
              <a:t>durch</a:t>
            </a:r>
            <a:r>
              <a:rPr lang="en-GB" noProof="0" dirty="0"/>
              <a:t> </a:t>
            </a:r>
            <a:r>
              <a:rPr lang="en-GB" noProof="0" dirty="0" err="1"/>
              <a:t>Klicken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446167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91547C97-2813-BECF-BBFD-36724173FA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728"/>
          <a:stretch/>
        </p:blipFill>
        <p:spPr>
          <a:xfrm>
            <a:off x="0" y="5061522"/>
            <a:ext cx="12192000" cy="1796477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err="1"/>
              <a:t>Titelmasterformat</a:t>
            </a:r>
            <a:r>
              <a:rPr lang="en-GB" noProof="0" dirty="0"/>
              <a:t> </a:t>
            </a:r>
            <a:r>
              <a:rPr lang="en-GB" noProof="0" dirty="0" err="1"/>
              <a:t>durch</a:t>
            </a:r>
            <a:r>
              <a:rPr lang="en-GB" noProof="0" dirty="0"/>
              <a:t> </a:t>
            </a:r>
            <a:r>
              <a:rPr lang="en-GB" noProof="0" dirty="0" err="1"/>
              <a:t>Klicken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311610"/>
            <a:ext cx="10515600" cy="42030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dirty="0" err="1"/>
              <a:t>Formatvorlagen</a:t>
            </a:r>
            <a:r>
              <a:rPr lang="en-GB" noProof="0" dirty="0"/>
              <a:t> des </a:t>
            </a:r>
            <a:r>
              <a:rPr lang="en-GB" noProof="0" dirty="0" err="1"/>
              <a:t>Textmasters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  <a:p>
            <a:pPr lvl="1"/>
            <a:r>
              <a:rPr lang="en-GB" noProof="0" dirty="0" err="1"/>
              <a:t>Zweite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2"/>
            <a:r>
              <a:rPr lang="en-GB" noProof="0" dirty="0" err="1"/>
              <a:t>Dritte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3"/>
            <a:r>
              <a:rPr lang="en-GB" noProof="0" dirty="0" err="1"/>
              <a:t>Vierte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4"/>
            <a:r>
              <a:rPr lang="en-GB" noProof="0" dirty="0" err="1"/>
              <a:t>Fünfte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6BE6DD6-E803-CF7C-8AE8-01066453A93D}"/>
              </a:ext>
            </a:extLst>
          </p:cNvPr>
          <p:cNvSpPr txBox="1"/>
          <p:nvPr userDrawn="1"/>
        </p:nvSpPr>
        <p:spPr>
          <a:xfrm>
            <a:off x="10673239" y="5886568"/>
            <a:ext cx="1038384" cy="50783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de-DE" sz="1100" dirty="0">
                <a:solidFill>
                  <a:srgbClr val="72727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sz="1100" dirty="0"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rPr>
              <a:t>Slide</a:t>
            </a:r>
            <a:r>
              <a:rPr lang="de-DE" sz="1100" baseline="0" dirty="0"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rPr>
              <a:t> </a:t>
            </a:r>
            <a:fld id="{38F97D41-8991-4148-BA02-56FEE4AAF2CC}" type="slidenum">
              <a:rPr lang="de-DE" sz="1100" baseline="0" smtClean="0">
                <a:solidFill>
                  <a:srgbClr val="232B7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rPr>
              <a:pPr marL="0" marR="0" lvl="0" indent="0" algn="l" defTabSz="9142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lang="de-DE" sz="1100" baseline="0" dirty="0">
              <a:solidFill>
                <a:srgbClr val="232B72"/>
              </a:solidFill>
              <a:latin typeface="Verdana" panose="020B0604030504040204" pitchFamily="34" charset="0"/>
              <a:ea typeface="Verdana" panose="020B0604030504040204" pitchFamily="34" charset="0"/>
              <a:cs typeface="Open Sans" panose="020B0606030504020204" pitchFamily="34" charset="0"/>
            </a:endParaRPr>
          </a:p>
          <a:p>
            <a:pPr marL="0" marR="0" lvl="0" indent="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1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1DF2FFC-5CA4-3EC4-CF8C-E7D69F49A21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8200" y="5620512"/>
            <a:ext cx="694821" cy="1044239"/>
          </a:xfrm>
          <a:prstGeom prst="rect">
            <a:avLst/>
          </a:prstGeom>
        </p:spPr>
      </p:pic>
      <p:sp>
        <p:nvSpPr>
          <p:cNvPr id="8" name="Textplatzhalter 2">
            <a:extLst>
              <a:ext uri="{FF2B5EF4-FFF2-40B4-BE49-F238E27FC236}">
                <a16:creationId xmlns:a16="http://schemas.microsoft.com/office/drawing/2014/main" id="{BFFD10EF-D849-67A5-D934-DC1C51C1B9B8}"/>
              </a:ext>
            </a:extLst>
          </p:cNvPr>
          <p:cNvSpPr txBox="1">
            <a:spLocks/>
          </p:cNvSpPr>
          <p:nvPr userDrawn="1"/>
        </p:nvSpPr>
        <p:spPr>
          <a:xfrm>
            <a:off x="1785770" y="5706482"/>
            <a:ext cx="6777361" cy="868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232B7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232B7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232B7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232B7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232B7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1400" b="0" dirty="0">
                <a:latin typeface="Verdana" panose="020B0604030504040204" pitchFamily="34" charset="0"/>
                <a:ea typeface="Verdana" panose="020B0604030504040204" pitchFamily="34" charset="0"/>
              </a:rPr>
              <a:t>Title paper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1400" b="0" dirty="0">
                <a:latin typeface="Verdana" panose="020B0604030504040204" pitchFamily="34" charset="0"/>
                <a:ea typeface="Verdana" panose="020B0604030504040204" pitchFamily="34" charset="0"/>
              </a:rPr>
              <a:t>Name of the presenters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1400" b="0" dirty="0">
                <a:latin typeface="Verdana" panose="020B0604030504040204" pitchFamily="34" charset="0"/>
                <a:ea typeface="Verdana" panose="020B0604030504040204" pitchFamily="34" charset="0"/>
              </a:rPr>
              <a:t>Paper ID</a:t>
            </a:r>
          </a:p>
        </p:txBody>
      </p:sp>
    </p:spTree>
    <p:extLst>
      <p:ext uri="{BB962C8B-B14F-4D97-AF65-F5344CB8AC3E}">
        <p14:creationId xmlns:p14="http://schemas.microsoft.com/office/powerpoint/2010/main" val="2974055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232B72"/>
          </a:solidFill>
          <a:latin typeface="Verdana" panose="020B0604030504040204" pitchFamily="34" charset="0"/>
          <a:ea typeface="Verdana" panose="020B060403050404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232B72"/>
          </a:solidFill>
          <a:latin typeface="Verdana" panose="020B0604030504040204" pitchFamily="34" charset="0"/>
          <a:ea typeface="Verdana" panose="020B060403050404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232B72"/>
          </a:solidFill>
          <a:latin typeface="Verdana" panose="020B0604030504040204" pitchFamily="34" charset="0"/>
          <a:ea typeface="Verdana" panose="020B060403050404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232B72"/>
          </a:solidFill>
          <a:latin typeface="Verdana" panose="020B0604030504040204" pitchFamily="34" charset="0"/>
          <a:ea typeface="Verdana" panose="020B060403050404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rgbClr val="232B72"/>
          </a:solidFill>
          <a:latin typeface="Verdana" panose="020B0604030504040204" pitchFamily="34" charset="0"/>
          <a:ea typeface="Verdana" panose="020B060403050404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rgbClr val="232B72"/>
          </a:solidFill>
          <a:latin typeface="Verdana" panose="020B0604030504040204" pitchFamily="34" charset="0"/>
          <a:ea typeface="Verdana" panose="020B060403050404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>
            <a:extLst>
              <a:ext uri="{FF2B5EF4-FFF2-40B4-BE49-F238E27FC236}">
                <a16:creationId xmlns:a16="http://schemas.microsoft.com/office/drawing/2014/main" id="{964F5D22-88D6-2182-3EFF-E92DECD0A6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D391629-9A17-50A1-B9DC-67285CF75C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AB2A242-061F-CD08-B759-9458ED2357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590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0A4BDAA6-EAC3-24E4-17C9-F7BE47592F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en-GB" sz="1800" dirty="0"/>
              <a:t>The presentation should include the research/industry problem, the applied methodology/solution and the conclusions.</a:t>
            </a:r>
          </a:p>
          <a:p>
            <a:pPr>
              <a:lnSpc>
                <a:spcPct val="110000"/>
              </a:lnSpc>
            </a:pPr>
            <a:r>
              <a:rPr lang="en-GB" sz="1800" dirty="0"/>
              <a:t>Please indicate the open issues and further work.</a:t>
            </a:r>
          </a:p>
          <a:p>
            <a:pPr>
              <a:lnSpc>
                <a:spcPct val="110000"/>
              </a:lnSpc>
            </a:pPr>
            <a:r>
              <a:rPr lang="en-GB" sz="1800" dirty="0"/>
              <a:t>Please try to not overload the slides with text. Pictures, graphs and tables are preferred.</a:t>
            </a:r>
          </a:p>
          <a:p>
            <a:pPr>
              <a:lnSpc>
                <a:spcPct val="110000"/>
              </a:lnSpc>
            </a:pPr>
            <a:r>
              <a:rPr lang="en-GB" sz="1800" dirty="0"/>
              <a:t>Please avoid commercial references and product advertisement.</a:t>
            </a:r>
          </a:p>
          <a:p>
            <a:pPr>
              <a:lnSpc>
                <a:spcPct val="110000"/>
              </a:lnSpc>
            </a:pPr>
            <a:r>
              <a:rPr lang="en-GB" sz="1800" dirty="0"/>
              <a:t>Do not forget to update the footer with the title of the paper, the name of the presenter and the paper ID number.</a:t>
            </a:r>
          </a:p>
          <a:p>
            <a:pPr>
              <a:lnSpc>
                <a:spcPct val="110000"/>
              </a:lnSpc>
            </a:pPr>
            <a:r>
              <a:rPr lang="en-GB" sz="1800" dirty="0"/>
              <a:t>The font type is Verdana. The smallest font size for text boxes is 16 points. However, the use of a font size of 18 points is recommended.</a:t>
            </a:r>
          </a:p>
          <a:p>
            <a:pPr>
              <a:lnSpc>
                <a:spcPct val="110000"/>
              </a:lnSpc>
            </a:pPr>
            <a:r>
              <a:rPr lang="en-GB" sz="1800" dirty="0"/>
              <a:t>You have 12 minutes for presentation plus 3 minutes for questions. Please adjust the number of slides accordingly.</a:t>
            </a:r>
          </a:p>
          <a:p>
            <a:endParaRPr lang="en-US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6C9B0ED-4A7F-05A3-D7E7-61D78AA9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Some recommendations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112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B09E387-3F59-B668-A653-4BF0C9E39F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EB471A4-6801-0162-DCE8-2787E3316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939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8A773A8-4E7B-854A-2F2B-18B3C23DDB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4AD5F5-08F3-DE14-3FE3-8180A303DDB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6FCC5669-F977-7A00-CEA8-5ECD02071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89391"/>
      </p:ext>
    </p:extLst>
  </p:cSld>
  <p:clrMapOvr>
    <a:masterClrMapping/>
  </p:clrMapOvr>
</p:sld>
</file>

<file path=ppt/theme/theme1.xml><?xml version="1.0" encoding="utf-8"?>
<a:theme xmlns:a="http://schemas.openxmlformats.org/drawingml/2006/main" name="Slide">
  <a:themeElements>
    <a:clrScheme name="Benutzerdefiniert 1">
      <a:dk1>
        <a:srgbClr val="143753"/>
      </a:dk1>
      <a:lt1>
        <a:sysClr val="window" lastClr="FFFFFF"/>
      </a:lt1>
      <a:dk2>
        <a:srgbClr val="143753"/>
      </a:dk2>
      <a:lt2>
        <a:srgbClr val="E7E6E6"/>
      </a:lt2>
      <a:accent1>
        <a:srgbClr val="F50100"/>
      </a:accent1>
      <a:accent2>
        <a:srgbClr val="0071F5"/>
      </a:accent2>
      <a:accent3>
        <a:srgbClr val="000000"/>
      </a:accent3>
      <a:accent4>
        <a:srgbClr val="FFC000"/>
      </a:accent4>
      <a:accent5>
        <a:srgbClr val="70AD47"/>
      </a:accent5>
      <a:accent6>
        <a:srgbClr val="ED7D31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p:Policy xmlns:p="office.server.policy" id="" local="true">
  <p:Name>Dokument</p:Name>
  <p:Description/>
  <p:Statement/>
  <p:PolicyItems>
    <p:PolicyItem featureId="Microsoft.Office.RecordsManagement.PolicyFeatures.PolicyLabel" staticId="0x0101005FD3C2A2A982AA4DA38B26A7A3B6FC56|801092262" UniqueId="556d0858-f19b-46bf-8f26-4558a9938eef">
      <p:Name>Bezeichnungen</p:Name>
      <p:Description>Generiert Bezeichnungen, die in Microsoft Office-Dokumente eingefügt werden können, um sicherzustellen, dass Dokumenteigenschaften oder sonstige wichtige Informationen beim Drucken von Dokumenten enthalten sind. Bezeichnungen können auch für die Suche nach Dokumenten verwendet werden.</p:Description>
      <p:CustomData>
        <label>
          <segment type="metadata">_UIVersionString</segment>
        </label>
      </p:CustomData>
    </p:PolicyItem>
  </p:PolicyItems>
</p:Policy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LCPolicyLabelValue xmlns="565f845c-8bcf-40be-962f-d6cd85ab3a8a">1.0</DLCPolicyLabelValue>
    <_dlc_DocId xmlns="1f53df8b-058d-4062-a5e9-4b16ff8304a3">V53QN3DJA4XU-2071791476-3866</_dlc_DocId>
    <_dlc_DocIdUrl xmlns="1f53df8b-058d-4062-a5e9-4b16ff8304a3">
      <Url>https://sharepoint.tu-dresden.de/sites/ieeh/ag-powerquality/_layouts/15/DocIdRedir.aspx?ID=V53QN3DJA4XU-2071791476-3866</Url>
      <Description>V53QN3DJA4XU-2071791476-3866</Description>
    </_dlc_DocIdUrl>
    <DLCPolicyLabelClientValue xmlns="565f845c-8bcf-40be-962f-d6cd85ab3a8a" xsi:nil="true"/>
    <DLCPolicyLabelLock xmlns="565f845c-8bcf-40be-962f-d6cd85ab3a8a" xsi:nil="true"/>
  </documentManagement>
</p:propertie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D3C2A2A982AA4DA38B26A7A3B6FC56" ma:contentTypeVersion="8" ma:contentTypeDescription="Ein neues Dokument erstellen." ma:contentTypeScope="" ma:versionID="45784e6d36bad67faa351a216a89513f">
  <xsd:schema xmlns:xsd="http://www.w3.org/2001/XMLSchema" xmlns:xs="http://www.w3.org/2001/XMLSchema" xmlns:p="http://schemas.microsoft.com/office/2006/metadata/properties" xmlns:ns1="http://schemas.microsoft.com/sharepoint/v3" xmlns:ns2="565f845c-8bcf-40be-962f-d6cd85ab3a8a" xmlns:ns3="1f53df8b-058d-4062-a5e9-4b16ff8304a3" xmlns:ns4="165eefe7-2290-434e-9d8d-c145711ff539" targetNamespace="http://schemas.microsoft.com/office/2006/metadata/properties" ma:root="true" ma:fieldsID="d715a58c3d71e81a4cd62ec1ebdf5cc6" ns1:_="" ns2:_="" ns3:_="" ns4:_="">
    <xsd:import namespace="http://schemas.microsoft.com/sharepoint/v3"/>
    <xsd:import namespace="565f845c-8bcf-40be-962f-d6cd85ab3a8a"/>
    <xsd:import namespace="1f53df8b-058d-4062-a5e9-4b16ff8304a3"/>
    <xsd:import namespace="165eefe7-2290-434e-9d8d-c145711ff539"/>
    <xsd:element name="properties">
      <xsd:complexType>
        <xsd:sequence>
          <xsd:element name="documentManagement">
            <xsd:complexType>
              <xsd:all>
                <xsd:element ref="ns1:_dlc_Exempt" minOccurs="0"/>
                <xsd:element ref="ns2:DLCPolicyLabelValue" minOccurs="0"/>
                <xsd:element ref="ns2:DLCPolicyLabelClientValue" minOccurs="0"/>
                <xsd:element ref="ns2:DLCPolicyLabelLock" minOccurs="0"/>
                <xsd:element ref="ns3:_dlc_DocId" minOccurs="0"/>
                <xsd:element ref="ns3:_dlc_DocIdUrl" minOccurs="0"/>
                <xsd:element ref="ns3:_dlc_DocIdPersistId" minOccurs="0"/>
                <xsd:element ref="ns4:SharedWithUsers" minOccurs="0"/>
                <xsd:element ref="ns4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empt" ma:index="8" nillable="true" ma:displayName="Von der Richtlinie ausgenommen" ma:hidden="true" ma:internalName="_dlc_Exempt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5f845c-8bcf-40be-962f-d6cd85ab3a8a" elementFormDefault="qualified">
    <xsd:import namespace="http://schemas.microsoft.com/office/2006/documentManagement/types"/>
    <xsd:import namespace="http://schemas.microsoft.com/office/infopath/2007/PartnerControls"/>
    <xsd:element name="DLCPolicyLabelValue" ma:index="9" nillable="true" ma:displayName="Bezeichnung" ma:description="Speichert den aktuellen Wert der Bezeichnung." ma:internalName="DLCPolicyLabelValue" ma:readOnly="true">
      <xsd:simpleType>
        <xsd:restriction base="dms:Note">
          <xsd:maxLength value="255"/>
        </xsd:restriction>
      </xsd:simpleType>
    </xsd:element>
    <xsd:element name="DLCPolicyLabelClientValue" ma:index="10" nillable="true" ma:displayName="Clientbezeichnungswert" ma:description="Speichert den letzten Bezeichnungswert, der auf dem Client errechnet wurde." ma:hidden="true" ma:internalName="DLCPolicyLabelClientValue" ma:readOnly="false">
      <xsd:simpleType>
        <xsd:restriction base="dms:Note"/>
      </xsd:simpleType>
    </xsd:element>
    <xsd:element name="DLCPolicyLabelLock" ma:index="11" nillable="true" ma:displayName="Bezeichnung gesperrt" ma:description="Gibt an, ob die Bezeichnung zu aktualisieren ist, wenn Elementeigenschaften geändert werden." ma:hidden="true" ma:internalName="DLCPolicyLabelLock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53df8b-058d-4062-a5e9-4b16ff8304a3" elementFormDefault="qualified">
    <xsd:import namespace="http://schemas.microsoft.com/office/2006/documentManagement/types"/>
    <xsd:import namespace="http://schemas.microsoft.com/office/infopath/2007/PartnerControls"/>
    <xsd:element name="_dlc_DocId" ma:index="12" nillable="true" ma:displayName="Wert der Dokument-ID" ma:description="Der Wert der diesem Element zugewiesenen Dokument-ID." ma:internalName="_dlc_DocId" ma:readOnly="true">
      <xsd:simpleType>
        <xsd:restriction base="dms:Text"/>
      </xsd:simpleType>
    </xsd:element>
    <xsd:element name="_dlc_DocIdUrl" ma:index="13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4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5eefe7-2290-434e-9d8d-c145711ff539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ED5EBD9-D510-4547-BB84-5E2EC6A24E5B}">
  <ds:schemaRefs>
    <ds:schemaRef ds:uri="office.server.policy"/>
  </ds:schemaRefs>
</ds:datastoreItem>
</file>

<file path=customXml/itemProps2.xml><?xml version="1.0" encoding="utf-8"?>
<ds:datastoreItem xmlns:ds="http://schemas.openxmlformats.org/officeDocument/2006/customXml" ds:itemID="{66B1526A-0C49-406F-8EBA-A892E4137656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5DE51B54-FFA2-44D2-88FD-139E7A0B5F16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8ACA1242-9237-4266-801D-336B2D4A6478}">
  <ds:schemaRefs>
    <ds:schemaRef ds:uri="1f53df8b-058d-4062-a5e9-4b16ff8304a3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schemas.microsoft.com/sharepoint/v3"/>
    <ds:schemaRef ds:uri="http://purl.org/dc/dcmitype/"/>
    <ds:schemaRef ds:uri="165eefe7-2290-434e-9d8d-c145711ff539"/>
    <ds:schemaRef ds:uri="http://schemas.microsoft.com/office/infopath/2007/PartnerControls"/>
    <ds:schemaRef ds:uri="565f845c-8bcf-40be-962f-d6cd85ab3a8a"/>
    <ds:schemaRef ds:uri="http://schemas.microsoft.com/office/2006/metadata/properties"/>
    <ds:schemaRef ds:uri="http://www.w3.org/XML/1998/namespace"/>
  </ds:schemaRefs>
</ds:datastoreItem>
</file>

<file path=customXml/itemProps5.xml><?xml version="1.0" encoding="utf-8"?>
<ds:datastoreItem xmlns:ds="http://schemas.openxmlformats.org/officeDocument/2006/customXml" ds:itemID="{334BAC75-908D-4413-A65A-9E292143AB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65f845c-8bcf-40be-962f-d6cd85ab3a8a"/>
    <ds:schemaRef ds:uri="1f53df8b-058d-4062-a5e9-4b16ff8304a3"/>
    <ds:schemaRef ds:uri="165eefe7-2290-434e-9d8d-c145711ff53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132</Words>
  <Application>Microsoft Office PowerPoint</Application>
  <PresentationFormat>Breitbild</PresentationFormat>
  <Paragraphs>8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Arial</vt:lpstr>
      <vt:lpstr>Open Sans</vt:lpstr>
      <vt:lpstr>Verdana</vt:lpstr>
      <vt:lpstr>Slide</vt:lpstr>
      <vt:lpstr>PowerPoint-Präsentation</vt:lpstr>
      <vt:lpstr>Some recommendations</vt:lpstr>
      <vt:lpstr>PowerPoint-Präsentation</vt:lpstr>
      <vt:lpstr>PowerPoint-Präsentation</vt:lpstr>
    </vt:vector>
  </TitlesOfParts>
  <Company>TU Dresden, IEEH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Ana Maria Blanco Castaneda</dc:creator>
  <cp:lastModifiedBy>Blanco Castaneda, Ana Maria</cp:lastModifiedBy>
  <cp:revision>39</cp:revision>
  <dcterms:created xsi:type="dcterms:W3CDTF">2025-02-13T12:24:05Z</dcterms:created>
  <dcterms:modified xsi:type="dcterms:W3CDTF">2026-07-13T15:57:07Z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0x0101005FD3C2A2A982AA4DA38B26A7A3B6FC56</vt:lpwstr>
  </property>
  <property fmtid="{D5CDD505-2E9C-101B-9397-08002B2CF9AE}" pid="3" name="_dlc_DocIdItemGuid">
    <vt:lpwstr>1dc4b1b2-d870-4098-a85c-68e3588831b2</vt:lpwstr>
  </property>
</Properties>
</file>