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sldIdLst>
    <p:sldId id="262" r:id="rId7"/>
  </p:sldIdLst>
  <p:sldSz cx="30275213" cy="42840275"/>
  <p:notesSz cx="6858000" cy="9144000"/>
  <p:defaultTextStyle>
    <a:defPPr>
      <a:defRPr lang="de-DE"/>
    </a:defPPr>
    <a:lvl1pPr marL="0" algn="l" defTabSz="3509467" rtl="0" eaLnBrk="1" latinLnBrk="0" hangingPunct="1">
      <a:defRPr sz="6908" kern="1200">
        <a:solidFill>
          <a:schemeClr val="tx1"/>
        </a:solidFill>
        <a:latin typeface="+mn-lt"/>
        <a:ea typeface="+mn-ea"/>
        <a:cs typeface="+mn-cs"/>
      </a:defRPr>
    </a:lvl1pPr>
    <a:lvl2pPr marL="1754734" algn="l" defTabSz="3509467" rtl="0" eaLnBrk="1" latinLnBrk="0" hangingPunct="1">
      <a:defRPr sz="6908" kern="1200">
        <a:solidFill>
          <a:schemeClr val="tx1"/>
        </a:solidFill>
        <a:latin typeface="+mn-lt"/>
        <a:ea typeface="+mn-ea"/>
        <a:cs typeface="+mn-cs"/>
      </a:defRPr>
    </a:lvl2pPr>
    <a:lvl3pPr marL="3509467" algn="l" defTabSz="3509467" rtl="0" eaLnBrk="1" latinLnBrk="0" hangingPunct="1">
      <a:defRPr sz="6908" kern="1200">
        <a:solidFill>
          <a:schemeClr val="tx1"/>
        </a:solidFill>
        <a:latin typeface="+mn-lt"/>
        <a:ea typeface="+mn-ea"/>
        <a:cs typeface="+mn-cs"/>
      </a:defRPr>
    </a:lvl3pPr>
    <a:lvl4pPr marL="5264201" algn="l" defTabSz="3509467" rtl="0" eaLnBrk="1" latinLnBrk="0" hangingPunct="1">
      <a:defRPr sz="6908" kern="1200">
        <a:solidFill>
          <a:schemeClr val="tx1"/>
        </a:solidFill>
        <a:latin typeface="+mn-lt"/>
        <a:ea typeface="+mn-ea"/>
        <a:cs typeface="+mn-cs"/>
      </a:defRPr>
    </a:lvl4pPr>
    <a:lvl5pPr marL="7018934" algn="l" defTabSz="3509467" rtl="0" eaLnBrk="1" latinLnBrk="0" hangingPunct="1">
      <a:defRPr sz="6908" kern="1200">
        <a:solidFill>
          <a:schemeClr val="tx1"/>
        </a:solidFill>
        <a:latin typeface="+mn-lt"/>
        <a:ea typeface="+mn-ea"/>
        <a:cs typeface="+mn-cs"/>
      </a:defRPr>
    </a:lvl5pPr>
    <a:lvl6pPr marL="8773668" algn="l" defTabSz="3509467" rtl="0" eaLnBrk="1" latinLnBrk="0" hangingPunct="1">
      <a:defRPr sz="6908" kern="1200">
        <a:solidFill>
          <a:schemeClr val="tx1"/>
        </a:solidFill>
        <a:latin typeface="+mn-lt"/>
        <a:ea typeface="+mn-ea"/>
        <a:cs typeface="+mn-cs"/>
      </a:defRPr>
    </a:lvl6pPr>
    <a:lvl7pPr marL="10528402" algn="l" defTabSz="3509467" rtl="0" eaLnBrk="1" latinLnBrk="0" hangingPunct="1">
      <a:defRPr sz="6908" kern="1200">
        <a:solidFill>
          <a:schemeClr val="tx1"/>
        </a:solidFill>
        <a:latin typeface="+mn-lt"/>
        <a:ea typeface="+mn-ea"/>
        <a:cs typeface="+mn-cs"/>
      </a:defRPr>
    </a:lvl7pPr>
    <a:lvl8pPr marL="12283135" algn="l" defTabSz="3509467" rtl="0" eaLnBrk="1" latinLnBrk="0" hangingPunct="1">
      <a:defRPr sz="6908" kern="1200">
        <a:solidFill>
          <a:schemeClr val="tx1"/>
        </a:solidFill>
        <a:latin typeface="+mn-lt"/>
        <a:ea typeface="+mn-ea"/>
        <a:cs typeface="+mn-cs"/>
      </a:defRPr>
    </a:lvl8pPr>
    <a:lvl9pPr marL="14037869" algn="l" defTabSz="3509467" rtl="0" eaLnBrk="1" latinLnBrk="0" hangingPunct="1">
      <a:defRPr sz="690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93" userDrawn="1">
          <p15:clr>
            <a:srgbClr val="A4A3A4"/>
          </p15:clr>
        </p15:guide>
        <p15:guide id="2" pos="95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52AC"/>
    <a:srgbClr val="6670D0"/>
    <a:srgbClr val="232B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7" d="100"/>
          <a:sy n="17" d="100"/>
        </p:scale>
        <p:origin x="3162" y="150"/>
      </p:cViewPr>
      <p:guideLst>
        <p:guide orient="horz" pos="13493"/>
        <p:guide pos="95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5477E6-060B-4BE9-9170-10BEEDD40027}" type="doc">
      <dgm:prSet loTypeId="urn:microsoft.com/office/officeart/2005/8/layout/hierarchy1" loCatId="hierarchy" qsTypeId="urn:microsoft.com/office/officeart/2005/8/quickstyle/simple2" qsCatId="simple" csTypeId="urn:microsoft.com/office/officeart/2005/8/colors/accent2_1" csCatId="accent2" phldr="0"/>
      <dgm:spPr/>
      <dgm:t>
        <a:bodyPr/>
        <a:lstStyle/>
        <a:p>
          <a:endParaRPr lang="de-DE"/>
        </a:p>
      </dgm:t>
    </dgm:pt>
    <dgm:pt modelId="{2FB1884B-B287-4EC1-AD0C-7DD64AAEEEA4}">
      <dgm:prSet phldrT="[Text]" phldr="1" custT="1"/>
      <dgm:spPr/>
      <dgm:t>
        <a:bodyPr/>
        <a:lstStyle/>
        <a:p>
          <a:endParaRPr lang="de-DE" sz="4800" dirty="0"/>
        </a:p>
      </dgm:t>
    </dgm:pt>
    <dgm:pt modelId="{9E581844-4CF9-471D-B2E7-28C36D183877}">
      <dgm:prSet phldrT="[Text]" phldr="1" custT="1"/>
      <dgm:spPr/>
      <dgm:t>
        <a:bodyPr/>
        <a:lstStyle/>
        <a:p>
          <a:endParaRPr lang="de-DE" sz="4800" dirty="0"/>
        </a:p>
      </dgm:t>
    </dgm:pt>
    <dgm:pt modelId="{AEAF4E51-EA44-41CB-8DFD-E0A9B4BBED60}" type="sibTrans" cxnId="{1A73A164-683C-44DC-BA95-5D9FC93808C7}">
      <dgm:prSet/>
      <dgm:spPr/>
      <dgm:t>
        <a:bodyPr/>
        <a:lstStyle/>
        <a:p>
          <a:endParaRPr lang="de-DE"/>
        </a:p>
      </dgm:t>
    </dgm:pt>
    <dgm:pt modelId="{563C1C13-3DD6-45F9-8D8F-090EF1002F71}" type="parTrans" cxnId="{1A73A164-683C-44DC-BA95-5D9FC93808C7}">
      <dgm:prSet/>
      <dgm:spPr/>
      <dgm:t>
        <a:bodyPr/>
        <a:lstStyle/>
        <a:p>
          <a:endParaRPr lang="de-DE"/>
        </a:p>
      </dgm:t>
    </dgm:pt>
    <dgm:pt modelId="{9F7EAD85-5A88-4644-BFBC-29932D80AC93}">
      <dgm:prSet phldrT="[Text]" phldr="1" custT="1"/>
      <dgm:spPr/>
      <dgm:t>
        <a:bodyPr/>
        <a:lstStyle/>
        <a:p>
          <a:endParaRPr lang="de-DE" sz="4800" dirty="0"/>
        </a:p>
      </dgm:t>
    </dgm:pt>
    <dgm:pt modelId="{807AE933-D71E-44CC-BEDE-9B882A765A56}">
      <dgm:prSet phldrT="[Text]" phldr="1" custT="1"/>
      <dgm:spPr/>
      <dgm:t>
        <a:bodyPr/>
        <a:lstStyle/>
        <a:p>
          <a:endParaRPr lang="de-DE" sz="4800" dirty="0"/>
        </a:p>
      </dgm:t>
    </dgm:pt>
    <dgm:pt modelId="{D0125C90-F0EA-47FD-91EF-C33F1458A2E1}">
      <dgm:prSet phldrT="[Text]" phldr="1" custT="1"/>
      <dgm:spPr/>
      <dgm:t>
        <a:bodyPr/>
        <a:lstStyle/>
        <a:p>
          <a:endParaRPr lang="de-DE" sz="4800" dirty="0"/>
        </a:p>
      </dgm:t>
    </dgm:pt>
    <dgm:pt modelId="{538CCF09-B893-4524-8519-4FDCF93DFDBD}" type="sibTrans" cxnId="{A783B48B-2853-4D8E-9CA0-3ACE95E4BC3E}">
      <dgm:prSet/>
      <dgm:spPr/>
      <dgm:t>
        <a:bodyPr/>
        <a:lstStyle/>
        <a:p>
          <a:endParaRPr lang="de-DE"/>
        </a:p>
      </dgm:t>
    </dgm:pt>
    <dgm:pt modelId="{3EA78491-0443-4A30-AE33-9554C81BD4B8}" type="parTrans" cxnId="{A783B48B-2853-4D8E-9CA0-3ACE95E4BC3E}">
      <dgm:prSet/>
      <dgm:spPr/>
      <dgm:t>
        <a:bodyPr/>
        <a:lstStyle/>
        <a:p>
          <a:endParaRPr lang="de-DE"/>
        </a:p>
      </dgm:t>
    </dgm:pt>
    <dgm:pt modelId="{0A73F319-81E4-4A99-A43F-9843C952FDC0}" type="sibTrans" cxnId="{4A88AFAF-71F4-4BCB-B252-12FB3D42506A}">
      <dgm:prSet/>
      <dgm:spPr/>
      <dgm:t>
        <a:bodyPr/>
        <a:lstStyle/>
        <a:p>
          <a:endParaRPr lang="de-DE"/>
        </a:p>
      </dgm:t>
    </dgm:pt>
    <dgm:pt modelId="{F56D9827-64A1-4AA0-9924-F7485A974981}" type="parTrans" cxnId="{4A88AFAF-71F4-4BCB-B252-12FB3D42506A}">
      <dgm:prSet/>
      <dgm:spPr/>
      <dgm:t>
        <a:bodyPr/>
        <a:lstStyle/>
        <a:p>
          <a:endParaRPr lang="de-DE"/>
        </a:p>
      </dgm:t>
    </dgm:pt>
    <dgm:pt modelId="{8E381F6C-C732-4673-80D9-85D77098C196}">
      <dgm:prSet phldrT="[Text]" phldr="1" custT="1"/>
      <dgm:spPr/>
      <dgm:t>
        <a:bodyPr/>
        <a:lstStyle/>
        <a:p>
          <a:endParaRPr lang="de-DE" sz="4800" dirty="0"/>
        </a:p>
      </dgm:t>
    </dgm:pt>
    <dgm:pt modelId="{90A07ACE-A099-4542-83E4-CE4E7F0DB0F5}" type="sibTrans" cxnId="{D6CAC095-76BF-445D-9676-74F70AE013BD}">
      <dgm:prSet/>
      <dgm:spPr/>
      <dgm:t>
        <a:bodyPr/>
        <a:lstStyle/>
        <a:p>
          <a:endParaRPr lang="de-DE"/>
        </a:p>
      </dgm:t>
    </dgm:pt>
    <dgm:pt modelId="{DDA5FB14-A3D1-4196-A17B-A11E4D68C3ED}" type="parTrans" cxnId="{D6CAC095-76BF-445D-9676-74F70AE013BD}">
      <dgm:prSet/>
      <dgm:spPr/>
      <dgm:t>
        <a:bodyPr/>
        <a:lstStyle/>
        <a:p>
          <a:endParaRPr lang="de-DE"/>
        </a:p>
      </dgm:t>
    </dgm:pt>
    <dgm:pt modelId="{C28EA0EC-AC77-457C-969D-E3D055896487}" type="sibTrans" cxnId="{59922AED-2E6E-41AA-AE9E-6A0DB0E6265F}">
      <dgm:prSet/>
      <dgm:spPr/>
      <dgm:t>
        <a:bodyPr/>
        <a:lstStyle/>
        <a:p>
          <a:endParaRPr lang="de-DE"/>
        </a:p>
      </dgm:t>
    </dgm:pt>
    <dgm:pt modelId="{CF3F1F72-68A8-4F64-A9DE-999B678B32A8}" type="parTrans" cxnId="{59922AED-2E6E-41AA-AE9E-6A0DB0E6265F}">
      <dgm:prSet/>
      <dgm:spPr/>
      <dgm:t>
        <a:bodyPr/>
        <a:lstStyle/>
        <a:p>
          <a:endParaRPr lang="de-DE"/>
        </a:p>
      </dgm:t>
    </dgm:pt>
    <dgm:pt modelId="{FBE3F275-9991-42B4-8160-4FC1812B5472}" type="sibTrans" cxnId="{1548E45C-D6C9-4023-91BB-8BBFC5719C73}">
      <dgm:prSet/>
      <dgm:spPr/>
      <dgm:t>
        <a:bodyPr/>
        <a:lstStyle/>
        <a:p>
          <a:endParaRPr lang="de-DE"/>
        </a:p>
      </dgm:t>
    </dgm:pt>
    <dgm:pt modelId="{B4734C61-E55D-4DCC-BCA8-59C040303AC7}" type="parTrans" cxnId="{1548E45C-D6C9-4023-91BB-8BBFC5719C73}">
      <dgm:prSet/>
      <dgm:spPr/>
      <dgm:t>
        <a:bodyPr/>
        <a:lstStyle/>
        <a:p>
          <a:endParaRPr lang="de-DE"/>
        </a:p>
      </dgm:t>
    </dgm:pt>
    <dgm:pt modelId="{1CC4B15D-8DB5-41B3-98B5-E922405D2C94}" type="pres">
      <dgm:prSet presAssocID="{7C5477E6-060B-4BE9-9170-10BEEDD4002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E76AAA5-CFC1-4387-9A59-E9BF4D81B198}" type="pres">
      <dgm:prSet presAssocID="{8E381F6C-C732-4673-80D9-85D77098C196}" presName="hierRoot1" presStyleCnt="0"/>
      <dgm:spPr/>
    </dgm:pt>
    <dgm:pt modelId="{AD008802-EF52-479F-A830-7193584EA82F}" type="pres">
      <dgm:prSet presAssocID="{8E381F6C-C732-4673-80D9-85D77098C196}" presName="composite" presStyleCnt="0"/>
      <dgm:spPr/>
    </dgm:pt>
    <dgm:pt modelId="{7D7E3A88-5370-4694-AE15-8DD131DA792C}" type="pres">
      <dgm:prSet presAssocID="{8E381F6C-C732-4673-80D9-85D77098C196}" presName="background" presStyleLbl="node0" presStyleIdx="0" presStyleCnt="1"/>
      <dgm:spPr/>
    </dgm:pt>
    <dgm:pt modelId="{EFF9FC55-BEBE-481D-8B3F-F1F385C98463}" type="pres">
      <dgm:prSet presAssocID="{8E381F6C-C732-4673-80D9-85D77098C196}" presName="text" presStyleLbl="fgAcc0" presStyleIdx="0" presStyleCnt="1">
        <dgm:presLayoutVars>
          <dgm:chPref val="3"/>
        </dgm:presLayoutVars>
      </dgm:prSet>
      <dgm:spPr/>
    </dgm:pt>
    <dgm:pt modelId="{63B85B80-711F-473A-BA43-154D8DB36DB0}" type="pres">
      <dgm:prSet presAssocID="{8E381F6C-C732-4673-80D9-85D77098C196}" presName="hierChild2" presStyleCnt="0"/>
      <dgm:spPr/>
    </dgm:pt>
    <dgm:pt modelId="{B897E6CA-8217-420B-BC8F-DCA53202F4B2}" type="pres">
      <dgm:prSet presAssocID="{B4734C61-E55D-4DCC-BCA8-59C040303AC7}" presName="Name10" presStyleLbl="parChTrans1D2" presStyleIdx="0" presStyleCnt="2"/>
      <dgm:spPr/>
    </dgm:pt>
    <dgm:pt modelId="{4CA808CA-27D6-4298-8A8D-DFFAA8E42C5D}" type="pres">
      <dgm:prSet presAssocID="{D0125C90-F0EA-47FD-91EF-C33F1458A2E1}" presName="hierRoot2" presStyleCnt="0"/>
      <dgm:spPr/>
    </dgm:pt>
    <dgm:pt modelId="{F755AAA7-87F9-4738-8D8A-5D7B1A70B18B}" type="pres">
      <dgm:prSet presAssocID="{D0125C90-F0EA-47FD-91EF-C33F1458A2E1}" presName="composite2" presStyleCnt="0"/>
      <dgm:spPr/>
    </dgm:pt>
    <dgm:pt modelId="{117E2621-BE2F-431F-AEC3-E316ADD23BB7}" type="pres">
      <dgm:prSet presAssocID="{D0125C90-F0EA-47FD-91EF-C33F1458A2E1}" presName="background2" presStyleLbl="node2" presStyleIdx="0" presStyleCnt="2"/>
      <dgm:spPr/>
    </dgm:pt>
    <dgm:pt modelId="{47776DC1-2F12-445F-9ADA-5F1A7FEDF684}" type="pres">
      <dgm:prSet presAssocID="{D0125C90-F0EA-47FD-91EF-C33F1458A2E1}" presName="text2" presStyleLbl="fgAcc2" presStyleIdx="0" presStyleCnt="2">
        <dgm:presLayoutVars>
          <dgm:chPref val="3"/>
        </dgm:presLayoutVars>
      </dgm:prSet>
      <dgm:spPr/>
    </dgm:pt>
    <dgm:pt modelId="{F1D53D2A-0E55-452A-89B2-747F50B70E41}" type="pres">
      <dgm:prSet presAssocID="{D0125C90-F0EA-47FD-91EF-C33F1458A2E1}" presName="hierChild3" presStyleCnt="0"/>
      <dgm:spPr/>
    </dgm:pt>
    <dgm:pt modelId="{789A1CBF-33A0-4FA7-B890-3BB83DECBA62}" type="pres">
      <dgm:prSet presAssocID="{F56D9827-64A1-4AA0-9924-F7485A974981}" presName="Name17" presStyleLbl="parChTrans1D3" presStyleIdx="0" presStyleCnt="3"/>
      <dgm:spPr/>
    </dgm:pt>
    <dgm:pt modelId="{7B72EF2E-7A60-429A-B560-F139ED10BD7F}" type="pres">
      <dgm:prSet presAssocID="{807AE933-D71E-44CC-BEDE-9B882A765A56}" presName="hierRoot3" presStyleCnt="0"/>
      <dgm:spPr/>
    </dgm:pt>
    <dgm:pt modelId="{E19582B0-641F-46FE-B3E7-72979DB68E4A}" type="pres">
      <dgm:prSet presAssocID="{807AE933-D71E-44CC-BEDE-9B882A765A56}" presName="composite3" presStyleCnt="0"/>
      <dgm:spPr/>
    </dgm:pt>
    <dgm:pt modelId="{6AFC9334-8744-4D0B-A6FC-BB26DB36A41D}" type="pres">
      <dgm:prSet presAssocID="{807AE933-D71E-44CC-BEDE-9B882A765A56}" presName="background3" presStyleLbl="node3" presStyleIdx="0" presStyleCnt="3"/>
      <dgm:spPr/>
    </dgm:pt>
    <dgm:pt modelId="{79BF47F4-9E63-4B0C-94C4-D9C721B2D815}" type="pres">
      <dgm:prSet presAssocID="{807AE933-D71E-44CC-BEDE-9B882A765A56}" presName="text3" presStyleLbl="fgAcc3" presStyleIdx="0" presStyleCnt="3">
        <dgm:presLayoutVars>
          <dgm:chPref val="3"/>
        </dgm:presLayoutVars>
      </dgm:prSet>
      <dgm:spPr/>
    </dgm:pt>
    <dgm:pt modelId="{302D272F-0A1F-4A36-BA80-141316331A27}" type="pres">
      <dgm:prSet presAssocID="{807AE933-D71E-44CC-BEDE-9B882A765A56}" presName="hierChild4" presStyleCnt="0"/>
      <dgm:spPr/>
    </dgm:pt>
    <dgm:pt modelId="{1FB796D8-0F75-4FB4-BB7F-DB1145C71CC7}" type="pres">
      <dgm:prSet presAssocID="{3EA78491-0443-4A30-AE33-9554C81BD4B8}" presName="Name17" presStyleLbl="parChTrans1D3" presStyleIdx="1" presStyleCnt="3"/>
      <dgm:spPr/>
    </dgm:pt>
    <dgm:pt modelId="{02880ECB-F64F-4AF6-9466-1BCF84E2A2CD}" type="pres">
      <dgm:prSet presAssocID="{9F7EAD85-5A88-4644-BFBC-29932D80AC93}" presName="hierRoot3" presStyleCnt="0"/>
      <dgm:spPr/>
    </dgm:pt>
    <dgm:pt modelId="{7C3FEEDE-EC9B-4438-846C-C3DE742998B8}" type="pres">
      <dgm:prSet presAssocID="{9F7EAD85-5A88-4644-BFBC-29932D80AC93}" presName="composite3" presStyleCnt="0"/>
      <dgm:spPr/>
    </dgm:pt>
    <dgm:pt modelId="{0DF1F69F-5B56-40E7-9319-90FDC6A5E6EB}" type="pres">
      <dgm:prSet presAssocID="{9F7EAD85-5A88-4644-BFBC-29932D80AC93}" presName="background3" presStyleLbl="node3" presStyleIdx="1" presStyleCnt="3"/>
      <dgm:spPr/>
    </dgm:pt>
    <dgm:pt modelId="{07C12781-3213-4256-896B-AC4BC8EBDC60}" type="pres">
      <dgm:prSet presAssocID="{9F7EAD85-5A88-4644-BFBC-29932D80AC93}" presName="text3" presStyleLbl="fgAcc3" presStyleIdx="1" presStyleCnt="3">
        <dgm:presLayoutVars>
          <dgm:chPref val="3"/>
        </dgm:presLayoutVars>
      </dgm:prSet>
      <dgm:spPr/>
    </dgm:pt>
    <dgm:pt modelId="{D8F0220C-381E-4E02-AEF5-71959DEBFBF7}" type="pres">
      <dgm:prSet presAssocID="{9F7EAD85-5A88-4644-BFBC-29932D80AC93}" presName="hierChild4" presStyleCnt="0"/>
      <dgm:spPr/>
    </dgm:pt>
    <dgm:pt modelId="{A200DD3B-C294-434E-B4B1-2399F75C882E}" type="pres">
      <dgm:prSet presAssocID="{CF3F1F72-68A8-4F64-A9DE-999B678B32A8}" presName="Name10" presStyleLbl="parChTrans1D2" presStyleIdx="1" presStyleCnt="2"/>
      <dgm:spPr/>
    </dgm:pt>
    <dgm:pt modelId="{61EE14C7-F95E-4018-80DF-A82EC9B38E4B}" type="pres">
      <dgm:prSet presAssocID="{9E581844-4CF9-471D-B2E7-28C36D183877}" presName="hierRoot2" presStyleCnt="0"/>
      <dgm:spPr/>
    </dgm:pt>
    <dgm:pt modelId="{60D4BFD8-B7A5-4F00-A93F-339F56245FA0}" type="pres">
      <dgm:prSet presAssocID="{9E581844-4CF9-471D-B2E7-28C36D183877}" presName="composite2" presStyleCnt="0"/>
      <dgm:spPr/>
    </dgm:pt>
    <dgm:pt modelId="{77A7C06A-6C44-459B-8B48-8AC156903878}" type="pres">
      <dgm:prSet presAssocID="{9E581844-4CF9-471D-B2E7-28C36D183877}" presName="background2" presStyleLbl="node2" presStyleIdx="1" presStyleCnt="2"/>
      <dgm:spPr/>
    </dgm:pt>
    <dgm:pt modelId="{7B2C4256-2E9F-4847-A73A-387A324870C8}" type="pres">
      <dgm:prSet presAssocID="{9E581844-4CF9-471D-B2E7-28C36D183877}" presName="text2" presStyleLbl="fgAcc2" presStyleIdx="1" presStyleCnt="2">
        <dgm:presLayoutVars>
          <dgm:chPref val="3"/>
        </dgm:presLayoutVars>
      </dgm:prSet>
      <dgm:spPr/>
    </dgm:pt>
    <dgm:pt modelId="{589CEEFC-AD01-4F69-BDF5-B022041B3609}" type="pres">
      <dgm:prSet presAssocID="{9E581844-4CF9-471D-B2E7-28C36D183877}" presName="hierChild3" presStyleCnt="0"/>
      <dgm:spPr/>
    </dgm:pt>
    <dgm:pt modelId="{EDD6EACB-E9E5-4561-A42B-3DEDABBF48E3}" type="pres">
      <dgm:prSet presAssocID="{563C1C13-3DD6-45F9-8D8F-090EF1002F71}" presName="Name17" presStyleLbl="parChTrans1D3" presStyleIdx="2" presStyleCnt="3"/>
      <dgm:spPr/>
    </dgm:pt>
    <dgm:pt modelId="{9B1CDCF4-DC3A-4247-A038-AD089C0C1FBD}" type="pres">
      <dgm:prSet presAssocID="{2FB1884B-B287-4EC1-AD0C-7DD64AAEEEA4}" presName="hierRoot3" presStyleCnt="0"/>
      <dgm:spPr/>
    </dgm:pt>
    <dgm:pt modelId="{4E5648C2-ED0C-4188-8246-E2DCEF7242D6}" type="pres">
      <dgm:prSet presAssocID="{2FB1884B-B287-4EC1-AD0C-7DD64AAEEEA4}" presName="composite3" presStyleCnt="0"/>
      <dgm:spPr/>
    </dgm:pt>
    <dgm:pt modelId="{9AE8C613-A356-41B2-9627-E68B6159848C}" type="pres">
      <dgm:prSet presAssocID="{2FB1884B-B287-4EC1-AD0C-7DD64AAEEEA4}" presName="background3" presStyleLbl="node3" presStyleIdx="2" presStyleCnt="3"/>
      <dgm:spPr/>
    </dgm:pt>
    <dgm:pt modelId="{FA5B0AFE-61E9-4109-8788-0BD53BC6412B}" type="pres">
      <dgm:prSet presAssocID="{2FB1884B-B287-4EC1-AD0C-7DD64AAEEEA4}" presName="text3" presStyleLbl="fgAcc3" presStyleIdx="2" presStyleCnt="3">
        <dgm:presLayoutVars>
          <dgm:chPref val="3"/>
        </dgm:presLayoutVars>
      </dgm:prSet>
      <dgm:spPr/>
    </dgm:pt>
    <dgm:pt modelId="{C48EA81A-EADC-4C25-9716-FCDC071163E9}" type="pres">
      <dgm:prSet presAssocID="{2FB1884B-B287-4EC1-AD0C-7DD64AAEEEA4}" presName="hierChild4" presStyleCnt="0"/>
      <dgm:spPr/>
    </dgm:pt>
  </dgm:ptLst>
  <dgm:cxnLst>
    <dgm:cxn modelId="{79677B1C-489E-4BE3-A8A9-7AC5A3677337}" type="presOf" srcId="{807AE933-D71E-44CC-BEDE-9B882A765A56}" destId="{79BF47F4-9E63-4B0C-94C4-D9C721B2D815}" srcOrd="0" destOrd="0" presId="urn:microsoft.com/office/officeart/2005/8/layout/hierarchy1"/>
    <dgm:cxn modelId="{655BEC21-E3D1-40CA-B707-6BED022F1602}" type="presOf" srcId="{9E581844-4CF9-471D-B2E7-28C36D183877}" destId="{7B2C4256-2E9F-4847-A73A-387A324870C8}" srcOrd="0" destOrd="0" presId="urn:microsoft.com/office/officeart/2005/8/layout/hierarchy1"/>
    <dgm:cxn modelId="{3AF25928-4507-4AC6-820E-5085653F4B11}" type="presOf" srcId="{563C1C13-3DD6-45F9-8D8F-090EF1002F71}" destId="{EDD6EACB-E9E5-4561-A42B-3DEDABBF48E3}" srcOrd="0" destOrd="0" presId="urn:microsoft.com/office/officeart/2005/8/layout/hierarchy1"/>
    <dgm:cxn modelId="{663B7536-683E-4CF3-ADAC-5DF6B296E87D}" type="presOf" srcId="{2FB1884B-B287-4EC1-AD0C-7DD64AAEEEA4}" destId="{FA5B0AFE-61E9-4109-8788-0BD53BC6412B}" srcOrd="0" destOrd="0" presId="urn:microsoft.com/office/officeart/2005/8/layout/hierarchy1"/>
    <dgm:cxn modelId="{1548E45C-D6C9-4023-91BB-8BBFC5719C73}" srcId="{8E381F6C-C732-4673-80D9-85D77098C196}" destId="{D0125C90-F0EA-47FD-91EF-C33F1458A2E1}" srcOrd="0" destOrd="0" parTransId="{B4734C61-E55D-4DCC-BCA8-59C040303AC7}" sibTransId="{FBE3F275-9991-42B4-8160-4FC1812B5472}"/>
    <dgm:cxn modelId="{1A73A164-683C-44DC-BA95-5D9FC93808C7}" srcId="{9E581844-4CF9-471D-B2E7-28C36D183877}" destId="{2FB1884B-B287-4EC1-AD0C-7DD64AAEEEA4}" srcOrd="0" destOrd="0" parTransId="{563C1C13-3DD6-45F9-8D8F-090EF1002F71}" sibTransId="{AEAF4E51-EA44-41CB-8DFD-E0A9B4BBED60}"/>
    <dgm:cxn modelId="{73A32367-9D34-4BCD-8F6C-B6484D4B6897}" type="presOf" srcId="{F56D9827-64A1-4AA0-9924-F7485A974981}" destId="{789A1CBF-33A0-4FA7-B890-3BB83DECBA62}" srcOrd="0" destOrd="0" presId="urn:microsoft.com/office/officeart/2005/8/layout/hierarchy1"/>
    <dgm:cxn modelId="{6AA12A6C-2EC2-448F-A97B-AC43405BFAF1}" type="presOf" srcId="{9F7EAD85-5A88-4644-BFBC-29932D80AC93}" destId="{07C12781-3213-4256-896B-AC4BC8EBDC60}" srcOrd="0" destOrd="0" presId="urn:microsoft.com/office/officeart/2005/8/layout/hierarchy1"/>
    <dgm:cxn modelId="{7EE6AE75-6426-44E5-9F66-855FFD38665D}" type="presOf" srcId="{B4734C61-E55D-4DCC-BCA8-59C040303AC7}" destId="{B897E6CA-8217-420B-BC8F-DCA53202F4B2}" srcOrd="0" destOrd="0" presId="urn:microsoft.com/office/officeart/2005/8/layout/hierarchy1"/>
    <dgm:cxn modelId="{C20C8657-6B95-4B2A-9584-80D435D273DA}" type="presOf" srcId="{3EA78491-0443-4A30-AE33-9554C81BD4B8}" destId="{1FB796D8-0F75-4FB4-BB7F-DB1145C71CC7}" srcOrd="0" destOrd="0" presId="urn:microsoft.com/office/officeart/2005/8/layout/hierarchy1"/>
    <dgm:cxn modelId="{6B920B7C-E4D8-454B-B5BF-49468A3438EA}" type="presOf" srcId="{7C5477E6-060B-4BE9-9170-10BEEDD40027}" destId="{1CC4B15D-8DB5-41B3-98B5-E922405D2C94}" srcOrd="0" destOrd="0" presId="urn:microsoft.com/office/officeart/2005/8/layout/hierarchy1"/>
    <dgm:cxn modelId="{A783B48B-2853-4D8E-9CA0-3ACE95E4BC3E}" srcId="{D0125C90-F0EA-47FD-91EF-C33F1458A2E1}" destId="{9F7EAD85-5A88-4644-BFBC-29932D80AC93}" srcOrd="1" destOrd="0" parTransId="{3EA78491-0443-4A30-AE33-9554C81BD4B8}" sibTransId="{538CCF09-B893-4524-8519-4FDCF93DFDBD}"/>
    <dgm:cxn modelId="{D6CAC095-76BF-445D-9676-74F70AE013BD}" srcId="{7C5477E6-060B-4BE9-9170-10BEEDD40027}" destId="{8E381F6C-C732-4673-80D9-85D77098C196}" srcOrd="0" destOrd="0" parTransId="{DDA5FB14-A3D1-4196-A17B-A11E4D68C3ED}" sibTransId="{90A07ACE-A099-4542-83E4-CE4E7F0DB0F5}"/>
    <dgm:cxn modelId="{4A88AFAF-71F4-4BCB-B252-12FB3D42506A}" srcId="{D0125C90-F0EA-47FD-91EF-C33F1458A2E1}" destId="{807AE933-D71E-44CC-BEDE-9B882A765A56}" srcOrd="0" destOrd="0" parTransId="{F56D9827-64A1-4AA0-9924-F7485A974981}" sibTransId="{0A73F319-81E4-4A99-A43F-9843C952FDC0}"/>
    <dgm:cxn modelId="{4AD2F4B0-4C8F-4E75-A09C-580C55549F2B}" type="presOf" srcId="{CF3F1F72-68A8-4F64-A9DE-999B678B32A8}" destId="{A200DD3B-C294-434E-B4B1-2399F75C882E}" srcOrd="0" destOrd="0" presId="urn:microsoft.com/office/officeart/2005/8/layout/hierarchy1"/>
    <dgm:cxn modelId="{D987AAE8-EA35-40E5-897A-843B68F3A523}" type="presOf" srcId="{D0125C90-F0EA-47FD-91EF-C33F1458A2E1}" destId="{47776DC1-2F12-445F-9ADA-5F1A7FEDF684}" srcOrd="0" destOrd="0" presId="urn:microsoft.com/office/officeart/2005/8/layout/hierarchy1"/>
    <dgm:cxn modelId="{5CA0E9E8-B27C-4690-A3CE-186CD323FD5C}" type="presOf" srcId="{8E381F6C-C732-4673-80D9-85D77098C196}" destId="{EFF9FC55-BEBE-481D-8B3F-F1F385C98463}" srcOrd="0" destOrd="0" presId="urn:microsoft.com/office/officeart/2005/8/layout/hierarchy1"/>
    <dgm:cxn modelId="{59922AED-2E6E-41AA-AE9E-6A0DB0E6265F}" srcId="{8E381F6C-C732-4673-80D9-85D77098C196}" destId="{9E581844-4CF9-471D-B2E7-28C36D183877}" srcOrd="1" destOrd="0" parTransId="{CF3F1F72-68A8-4F64-A9DE-999B678B32A8}" sibTransId="{C28EA0EC-AC77-457C-969D-E3D055896487}"/>
    <dgm:cxn modelId="{767855D6-68BD-4132-B731-B9E3F0427652}" type="presParOf" srcId="{1CC4B15D-8DB5-41B3-98B5-E922405D2C94}" destId="{4E76AAA5-CFC1-4387-9A59-E9BF4D81B198}" srcOrd="0" destOrd="0" presId="urn:microsoft.com/office/officeart/2005/8/layout/hierarchy1"/>
    <dgm:cxn modelId="{B0DC2976-D650-4106-BE50-B5D0F59CFB6D}" type="presParOf" srcId="{4E76AAA5-CFC1-4387-9A59-E9BF4D81B198}" destId="{AD008802-EF52-479F-A830-7193584EA82F}" srcOrd="0" destOrd="0" presId="urn:microsoft.com/office/officeart/2005/8/layout/hierarchy1"/>
    <dgm:cxn modelId="{4F4960BC-D420-4DCB-8D2B-A19D0F23EB61}" type="presParOf" srcId="{AD008802-EF52-479F-A830-7193584EA82F}" destId="{7D7E3A88-5370-4694-AE15-8DD131DA792C}" srcOrd="0" destOrd="0" presId="urn:microsoft.com/office/officeart/2005/8/layout/hierarchy1"/>
    <dgm:cxn modelId="{DEFDE9F4-2670-4D5C-8C85-848C1D48003D}" type="presParOf" srcId="{AD008802-EF52-479F-A830-7193584EA82F}" destId="{EFF9FC55-BEBE-481D-8B3F-F1F385C98463}" srcOrd="1" destOrd="0" presId="urn:microsoft.com/office/officeart/2005/8/layout/hierarchy1"/>
    <dgm:cxn modelId="{6DCB338C-CC21-472D-8411-9908D901FAB3}" type="presParOf" srcId="{4E76AAA5-CFC1-4387-9A59-E9BF4D81B198}" destId="{63B85B80-711F-473A-BA43-154D8DB36DB0}" srcOrd="1" destOrd="0" presId="urn:microsoft.com/office/officeart/2005/8/layout/hierarchy1"/>
    <dgm:cxn modelId="{03C5F550-F987-4CE5-8CF8-7658767980CB}" type="presParOf" srcId="{63B85B80-711F-473A-BA43-154D8DB36DB0}" destId="{B897E6CA-8217-420B-BC8F-DCA53202F4B2}" srcOrd="0" destOrd="0" presId="urn:microsoft.com/office/officeart/2005/8/layout/hierarchy1"/>
    <dgm:cxn modelId="{91F96E53-33C8-4C9F-ADC7-13EAD4F95ABA}" type="presParOf" srcId="{63B85B80-711F-473A-BA43-154D8DB36DB0}" destId="{4CA808CA-27D6-4298-8A8D-DFFAA8E42C5D}" srcOrd="1" destOrd="0" presId="urn:microsoft.com/office/officeart/2005/8/layout/hierarchy1"/>
    <dgm:cxn modelId="{663FBAB5-1461-4ED2-95EE-D57C76CF8635}" type="presParOf" srcId="{4CA808CA-27D6-4298-8A8D-DFFAA8E42C5D}" destId="{F755AAA7-87F9-4738-8D8A-5D7B1A70B18B}" srcOrd="0" destOrd="0" presId="urn:microsoft.com/office/officeart/2005/8/layout/hierarchy1"/>
    <dgm:cxn modelId="{B399C3ED-5012-49F2-8EEF-29E5DE46DF2F}" type="presParOf" srcId="{F755AAA7-87F9-4738-8D8A-5D7B1A70B18B}" destId="{117E2621-BE2F-431F-AEC3-E316ADD23BB7}" srcOrd="0" destOrd="0" presId="urn:microsoft.com/office/officeart/2005/8/layout/hierarchy1"/>
    <dgm:cxn modelId="{960E5C6F-363A-43F6-B389-73A5B7EE560D}" type="presParOf" srcId="{F755AAA7-87F9-4738-8D8A-5D7B1A70B18B}" destId="{47776DC1-2F12-445F-9ADA-5F1A7FEDF684}" srcOrd="1" destOrd="0" presId="urn:microsoft.com/office/officeart/2005/8/layout/hierarchy1"/>
    <dgm:cxn modelId="{D6D0C788-747C-48BA-8030-E960D1899BA5}" type="presParOf" srcId="{4CA808CA-27D6-4298-8A8D-DFFAA8E42C5D}" destId="{F1D53D2A-0E55-452A-89B2-747F50B70E41}" srcOrd="1" destOrd="0" presId="urn:microsoft.com/office/officeart/2005/8/layout/hierarchy1"/>
    <dgm:cxn modelId="{791116C3-F3B3-471A-A91E-3E8D7DC602D9}" type="presParOf" srcId="{F1D53D2A-0E55-452A-89B2-747F50B70E41}" destId="{789A1CBF-33A0-4FA7-B890-3BB83DECBA62}" srcOrd="0" destOrd="0" presId="urn:microsoft.com/office/officeart/2005/8/layout/hierarchy1"/>
    <dgm:cxn modelId="{67634EE4-453F-4E1C-BBA4-965866E24623}" type="presParOf" srcId="{F1D53D2A-0E55-452A-89B2-747F50B70E41}" destId="{7B72EF2E-7A60-429A-B560-F139ED10BD7F}" srcOrd="1" destOrd="0" presId="urn:microsoft.com/office/officeart/2005/8/layout/hierarchy1"/>
    <dgm:cxn modelId="{CDF06D67-87B2-4D5A-BC38-DB7E905DB675}" type="presParOf" srcId="{7B72EF2E-7A60-429A-B560-F139ED10BD7F}" destId="{E19582B0-641F-46FE-B3E7-72979DB68E4A}" srcOrd="0" destOrd="0" presId="urn:microsoft.com/office/officeart/2005/8/layout/hierarchy1"/>
    <dgm:cxn modelId="{E7C467CD-09AD-468C-9435-62B3F5759B1D}" type="presParOf" srcId="{E19582B0-641F-46FE-B3E7-72979DB68E4A}" destId="{6AFC9334-8744-4D0B-A6FC-BB26DB36A41D}" srcOrd="0" destOrd="0" presId="urn:microsoft.com/office/officeart/2005/8/layout/hierarchy1"/>
    <dgm:cxn modelId="{829E66FE-B734-41EE-9FF7-0515447506A0}" type="presParOf" srcId="{E19582B0-641F-46FE-B3E7-72979DB68E4A}" destId="{79BF47F4-9E63-4B0C-94C4-D9C721B2D815}" srcOrd="1" destOrd="0" presId="urn:microsoft.com/office/officeart/2005/8/layout/hierarchy1"/>
    <dgm:cxn modelId="{7E834669-B40F-4AD4-8243-FAC097F65B0B}" type="presParOf" srcId="{7B72EF2E-7A60-429A-B560-F139ED10BD7F}" destId="{302D272F-0A1F-4A36-BA80-141316331A27}" srcOrd="1" destOrd="0" presId="urn:microsoft.com/office/officeart/2005/8/layout/hierarchy1"/>
    <dgm:cxn modelId="{E434B54A-EF33-4912-A631-6635E93FA556}" type="presParOf" srcId="{F1D53D2A-0E55-452A-89B2-747F50B70E41}" destId="{1FB796D8-0F75-4FB4-BB7F-DB1145C71CC7}" srcOrd="2" destOrd="0" presId="urn:microsoft.com/office/officeart/2005/8/layout/hierarchy1"/>
    <dgm:cxn modelId="{E55A3491-1D14-48FF-9B70-FE31FB6727F7}" type="presParOf" srcId="{F1D53D2A-0E55-452A-89B2-747F50B70E41}" destId="{02880ECB-F64F-4AF6-9466-1BCF84E2A2CD}" srcOrd="3" destOrd="0" presId="urn:microsoft.com/office/officeart/2005/8/layout/hierarchy1"/>
    <dgm:cxn modelId="{9DCF985B-6663-4BEF-9353-3D074EC70FAA}" type="presParOf" srcId="{02880ECB-F64F-4AF6-9466-1BCF84E2A2CD}" destId="{7C3FEEDE-EC9B-4438-846C-C3DE742998B8}" srcOrd="0" destOrd="0" presId="urn:microsoft.com/office/officeart/2005/8/layout/hierarchy1"/>
    <dgm:cxn modelId="{91488732-008E-4CD7-B06B-2F877859CEA9}" type="presParOf" srcId="{7C3FEEDE-EC9B-4438-846C-C3DE742998B8}" destId="{0DF1F69F-5B56-40E7-9319-90FDC6A5E6EB}" srcOrd="0" destOrd="0" presId="urn:microsoft.com/office/officeart/2005/8/layout/hierarchy1"/>
    <dgm:cxn modelId="{A0E57078-06E3-4D0B-AF56-F603766BF775}" type="presParOf" srcId="{7C3FEEDE-EC9B-4438-846C-C3DE742998B8}" destId="{07C12781-3213-4256-896B-AC4BC8EBDC60}" srcOrd="1" destOrd="0" presId="urn:microsoft.com/office/officeart/2005/8/layout/hierarchy1"/>
    <dgm:cxn modelId="{A72F3D7C-D12B-424E-BE1F-EACBCBA64C28}" type="presParOf" srcId="{02880ECB-F64F-4AF6-9466-1BCF84E2A2CD}" destId="{D8F0220C-381E-4E02-AEF5-71959DEBFBF7}" srcOrd="1" destOrd="0" presId="urn:microsoft.com/office/officeart/2005/8/layout/hierarchy1"/>
    <dgm:cxn modelId="{E28EB414-091C-4DBF-B748-FFFDC993E960}" type="presParOf" srcId="{63B85B80-711F-473A-BA43-154D8DB36DB0}" destId="{A200DD3B-C294-434E-B4B1-2399F75C882E}" srcOrd="2" destOrd="0" presId="urn:microsoft.com/office/officeart/2005/8/layout/hierarchy1"/>
    <dgm:cxn modelId="{B9D2EFF0-F3BD-4257-BBFF-DB5354B075B3}" type="presParOf" srcId="{63B85B80-711F-473A-BA43-154D8DB36DB0}" destId="{61EE14C7-F95E-4018-80DF-A82EC9B38E4B}" srcOrd="3" destOrd="0" presId="urn:microsoft.com/office/officeart/2005/8/layout/hierarchy1"/>
    <dgm:cxn modelId="{7B3ED7D3-6744-4B0C-8781-EA5C5C96B54C}" type="presParOf" srcId="{61EE14C7-F95E-4018-80DF-A82EC9B38E4B}" destId="{60D4BFD8-B7A5-4F00-A93F-339F56245FA0}" srcOrd="0" destOrd="0" presId="urn:microsoft.com/office/officeart/2005/8/layout/hierarchy1"/>
    <dgm:cxn modelId="{EC0FEB74-4189-4843-AC0F-EA7FA47373CF}" type="presParOf" srcId="{60D4BFD8-B7A5-4F00-A93F-339F56245FA0}" destId="{77A7C06A-6C44-459B-8B48-8AC156903878}" srcOrd="0" destOrd="0" presId="urn:microsoft.com/office/officeart/2005/8/layout/hierarchy1"/>
    <dgm:cxn modelId="{22D9F680-0473-417F-9622-B52A35C78887}" type="presParOf" srcId="{60D4BFD8-B7A5-4F00-A93F-339F56245FA0}" destId="{7B2C4256-2E9F-4847-A73A-387A324870C8}" srcOrd="1" destOrd="0" presId="urn:microsoft.com/office/officeart/2005/8/layout/hierarchy1"/>
    <dgm:cxn modelId="{81E4D244-40B0-44EB-8CF8-8823062C1DF5}" type="presParOf" srcId="{61EE14C7-F95E-4018-80DF-A82EC9B38E4B}" destId="{589CEEFC-AD01-4F69-BDF5-B022041B3609}" srcOrd="1" destOrd="0" presId="urn:microsoft.com/office/officeart/2005/8/layout/hierarchy1"/>
    <dgm:cxn modelId="{B49AF67A-BD0E-41DF-965D-375692FF23D6}" type="presParOf" srcId="{589CEEFC-AD01-4F69-BDF5-B022041B3609}" destId="{EDD6EACB-E9E5-4561-A42B-3DEDABBF48E3}" srcOrd="0" destOrd="0" presId="urn:microsoft.com/office/officeart/2005/8/layout/hierarchy1"/>
    <dgm:cxn modelId="{F295AD46-2E8A-4201-AE22-5F779B9238E2}" type="presParOf" srcId="{589CEEFC-AD01-4F69-BDF5-B022041B3609}" destId="{9B1CDCF4-DC3A-4247-A038-AD089C0C1FBD}" srcOrd="1" destOrd="0" presId="urn:microsoft.com/office/officeart/2005/8/layout/hierarchy1"/>
    <dgm:cxn modelId="{BFA95221-9A39-47A9-A18A-22C843871FFC}" type="presParOf" srcId="{9B1CDCF4-DC3A-4247-A038-AD089C0C1FBD}" destId="{4E5648C2-ED0C-4188-8246-E2DCEF7242D6}" srcOrd="0" destOrd="0" presId="urn:microsoft.com/office/officeart/2005/8/layout/hierarchy1"/>
    <dgm:cxn modelId="{689E5EAD-4F9B-42EC-BFA6-5824F51D42BF}" type="presParOf" srcId="{4E5648C2-ED0C-4188-8246-E2DCEF7242D6}" destId="{9AE8C613-A356-41B2-9627-E68B6159848C}" srcOrd="0" destOrd="0" presId="urn:microsoft.com/office/officeart/2005/8/layout/hierarchy1"/>
    <dgm:cxn modelId="{F9A27B74-D139-47B4-9B31-C358160FA838}" type="presParOf" srcId="{4E5648C2-ED0C-4188-8246-E2DCEF7242D6}" destId="{FA5B0AFE-61E9-4109-8788-0BD53BC6412B}" srcOrd="1" destOrd="0" presId="urn:microsoft.com/office/officeart/2005/8/layout/hierarchy1"/>
    <dgm:cxn modelId="{A976BA97-BAA6-4207-91DB-F029F99C5CBE}" type="presParOf" srcId="{9B1CDCF4-DC3A-4247-A038-AD089C0C1FBD}" destId="{C48EA81A-EADC-4C25-9716-FCDC071163E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6EACB-E9E5-4561-A42B-3DEDABBF48E3}">
      <dsp:nvSpPr>
        <dsp:cNvPr id="0" name=""/>
        <dsp:cNvSpPr/>
      </dsp:nvSpPr>
      <dsp:spPr>
        <a:xfrm>
          <a:off x="8357008" y="3703038"/>
          <a:ext cx="91440" cy="6894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9466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00DD3B-C294-434E-B4B1-2399F75C882E}">
      <dsp:nvSpPr>
        <dsp:cNvPr id="0" name=""/>
        <dsp:cNvSpPr/>
      </dsp:nvSpPr>
      <dsp:spPr>
        <a:xfrm>
          <a:off x="6229623" y="1508202"/>
          <a:ext cx="2173105" cy="689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851"/>
              </a:lnTo>
              <a:lnTo>
                <a:pt x="2173105" y="469851"/>
              </a:lnTo>
              <a:lnTo>
                <a:pt x="2173105" y="68946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796D8-0F75-4FB4-BB7F-DB1145C71CC7}">
      <dsp:nvSpPr>
        <dsp:cNvPr id="0" name=""/>
        <dsp:cNvSpPr/>
      </dsp:nvSpPr>
      <dsp:spPr>
        <a:xfrm>
          <a:off x="4056517" y="3703038"/>
          <a:ext cx="1448736" cy="689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851"/>
              </a:lnTo>
              <a:lnTo>
                <a:pt x="1448736" y="469851"/>
              </a:lnTo>
              <a:lnTo>
                <a:pt x="1448736" y="689466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9A1CBF-33A0-4FA7-B890-3BB83DECBA62}">
      <dsp:nvSpPr>
        <dsp:cNvPr id="0" name=""/>
        <dsp:cNvSpPr/>
      </dsp:nvSpPr>
      <dsp:spPr>
        <a:xfrm>
          <a:off x="2607781" y="3703038"/>
          <a:ext cx="1448736" cy="689466"/>
        </a:xfrm>
        <a:custGeom>
          <a:avLst/>
          <a:gdLst/>
          <a:ahLst/>
          <a:cxnLst/>
          <a:rect l="0" t="0" r="0" b="0"/>
          <a:pathLst>
            <a:path>
              <a:moveTo>
                <a:pt x="1448736" y="0"/>
              </a:moveTo>
              <a:lnTo>
                <a:pt x="1448736" y="469851"/>
              </a:lnTo>
              <a:lnTo>
                <a:pt x="0" y="469851"/>
              </a:lnTo>
              <a:lnTo>
                <a:pt x="0" y="689466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97E6CA-8217-420B-BC8F-DCA53202F4B2}">
      <dsp:nvSpPr>
        <dsp:cNvPr id="0" name=""/>
        <dsp:cNvSpPr/>
      </dsp:nvSpPr>
      <dsp:spPr>
        <a:xfrm>
          <a:off x="4056517" y="1508202"/>
          <a:ext cx="2173105" cy="689466"/>
        </a:xfrm>
        <a:custGeom>
          <a:avLst/>
          <a:gdLst/>
          <a:ahLst/>
          <a:cxnLst/>
          <a:rect l="0" t="0" r="0" b="0"/>
          <a:pathLst>
            <a:path>
              <a:moveTo>
                <a:pt x="2173105" y="0"/>
              </a:moveTo>
              <a:lnTo>
                <a:pt x="2173105" y="469851"/>
              </a:lnTo>
              <a:lnTo>
                <a:pt x="0" y="469851"/>
              </a:lnTo>
              <a:lnTo>
                <a:pt x="0" y="68946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7E3A88-5370-4694-AE15-8DD131DA792C}">
      <dsp:nvSpPr>
        <dsp:cNvPr id="0" name=""/>
        <dsp:cNvSpPr/>
      </dsp:nvSpPr>
      <dsp:spPr>
        <a:xfrm>
          <a:off x="5044292" y="2833"/>
          <a:ext cx="2370660" cy="15053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FF9FC55-BEBE-481D-8B3F-F1F385C98463}">
      <dsp:nvSpPr>
        <dsp:cNvPr id="0" name=""/>
        <dsp:cNvSpPr/>
      </dsp:nvSpPr>
      <dsp:spPr>
        <a:xfrm>
          <a:off x="5307699" y="253069"/>
          <a:ext cx="2370660" cy="15053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800" kern="1200" dirty="0"/>
        </a:p>
      </dsp:txBody>
      <dsp:txXfrm>
        <a:off x="5351790" y="297160"/>
        <a:ext cx="2282478" cy="1417187"/>
      </dsp:txXfrm>
    </dsp:sp>
    <dsp:sp modelId="{117E2621-BE2F-431F-AEC3-E316ADD23BB7}">
      <dsp:nvSpPr>
        <dsp:cNvPr id="0" name=""/>
        <dsp:cNvSpPr/>
      </dsp:nvSpPr>
      <dsp:spPr>
        <a:xfrm>
          <a:off x="2871187" y="2197669"/>
          <a:ext cx="2370660" cy="15053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7776DC1-2F12-445F-9ADA-5F1A7FEDF684}">
      <dsp:nvSpPr>
        <dsp:cNvPr id="0" name=""/>
        <dsp:cNvSpPr/>
      </dsp:nvSpPr>
      <dsp:spPr>
        <a:xfrm>
          <a:off x="3134594" y="2447905"/>
          <a:ext cx="2370660" cy="15053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800" kern="1200" dirty="0"/>
        </a:p>
      </dsp:txBody>
      <dsp:txXfrm>
        <a:off x="3178685" y="2491996"/>
        <a:ext cx="2282478" cy="1417187"/>
      </dsp:txXfrm>
    </dsp:sp>
    <dsp:sp modelId="{6AFC9334-8744-4D0B-A6FC-BB26DB36A41D}">
      <dsp:nvSpPr>
        <dsp:cNvPr id="0" name=""/>
        <dsp:cNvSpPr/>
      </dsp:nvSpPr>
      <dsp:spPr>
        <a:xfrm>
          <a:off x="1422451" y="4392505"/>
          <a:ext cx="2370660" cy="15053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9BF47F4-9E63-4B0C-94C4-D9C721B2D815}">
      <dsp:nvSpPr>
        <dsp:cNvPr id="0" name=""/>
        <dsp:cNvSpPr/>
      </dsp:nvSpPr>
      <dsp:spPr>
        <a:xfrm>
          <a:off x="1685857" y="4642741"/>
          <a:ext cx="2370660" cy="15053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800" kern="1200" dirty="0"/>
        </a:p>
      </dsp:txBody>
      <dsp:txXfrm>
        <a:off x="1729948" y="4686832"/>
        <a:ext cx="2282478" cy="1417187"/>
      </dsp:txXfrm>
    </dsp:sp>
    <dsp:sp modelId="{0DF1F69F-5B56-40E7-9319-90FDC6A5E6EB}">
      <dsp:nvSpPr>
        <dsp:cNvPr id="0" name=""/>
        <dsp:cNvSpPr/>
      </dsp:nvSpPr>
      <dsp:spPr>
        <a:xfrm>
          <a:off x="4319924" y="4392505"/>
          <a:ext cx="2370660" cy="15053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C12781-3213-4256-896B-AC4BC8EBDC60}">
      <dsp:nvSpPr>
        <dsp:cNvPr id="0" name=""/>
        <dsp:cNvSpPr/>
      </dsp:nvSpPr>
      <dsp:spPr>
        <a:xfrm>
          <a:off x="4583331" y="4642741"/>
          <a:ext cx="2370660" cy="15053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800" kern="1200" dirty="0"/>
        </a:p>
      </dsp:txBody>
      <dsp:txXfrm>
        <a:off x="4627422" y="4686832"/>
        <a:ext cx="2282478" cy="1417187"/>
      </dsp:txXfrm>
    </dsp:sp>
    <dsp:sp modelId="{77A7C06A-6C44-459B-8B48-8AC156903878}">
      <dsp:nvSpPr>
        <dsp:cNvPr id="0" name=""/>
        <dsp:cNvSpPr/>
      </dsp:nvSpPr>
      <dsp:spPr>
        <a:xfrm>
          <a:off x="7217398" y="2197669"/>
          <a:ext cx="2370660" cy="15053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2C4256-2E9F-4847-A73A-387A324870C8}">
      <dsp:nvSpPr>
        <dsp:cNvPr id="0" name=""/>
        <dsp:cNvSpPr/>
      </dsp:nvSpPr>
      <dsp:spPr>
        <a:xfrm>
          <a:off x="7480804" y="2447905"/>
          <a:ext cx="2370660" cy="15053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800" kern="1200" dirty="0"/>
        </a:p>
      </dsp:txBody>
      <dsp:txXfrm>
        <a:off x="7524895" y="2491996"/>
        <a:ext cx="2282478" cy="1417187"/>
      </dsp:txXfrm>
    </dsp:sp>
    <dsp:sp modelId="{9AE8C613-A356-41B2-9627-E68B6159848C}">
      <dsp:nvSpPr>
        <dsp:cNvPr id="0" name=""/>
        <dsp:cNvSpPr/>
      </dsp:nvSpPr>
      <dsp:spPr>
        <a:xfrm>
          <a:off x="7217398" y="4392505"/>
          <a:ext cx="2370660" cy="15053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5B0AFE-61E9-4109-8788-0BD53BC6412B}">
      <dsp:nvSpPr>
        <dsp:cNvPr id="0" name=""/>
        <dsp:cNvSpPr/>
      </dsp:nvSpPr>
      <dsp:spPr>
        <a:xfrm>
          <a:off x="7480804" y="4642741"/>
          <a:ext cx="2370660" cy="15053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4800" kern="1200" dirty="0"/>
        </a:p>
      </dsp:txBody>
      <dsp:txXfrm>
        <a:off x="7524895" y="4686832"/>
        <a:ext cx="2282478" cy="1417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151529" y="11391899"/>
            <a:ext cx="12210116" cy="276415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noProof="0" dirty="0"/>
              <a:t>Content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15867343" y="11391901"/>
            <a:ext cx="12210116" cy="276415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noProof="0" dirty="0"/>
              <a:t>Content</a:t>
            </a:r>
          </a:p>
          <a:p>
            <a:pPr lvl="0"/>
            <a:endParaRPr lang="en-GB" noProof="0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00C70F72-EB42-6F4F-6207-649446EE0E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81420" y="4643542"/>
            <a:ext cx="26112371" cy="3547958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de-DE" dirty="0"/>
              <a:t>Paper Title</a:t>
            </a:r>
            <a:endParaRPr lang="en-US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DE6FEE58-7C25-CE72-77D6-F7286079DE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81213" y="8686800"/>
            <a:ext cx="26112787" cy="19431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Author(s) Name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776B6E82-3F65-ED2F-CBEB-8649A6B82B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688800" y="914400"/>
            <a:ext cx="3389313" cy="296703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80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sz="6000" dirty="0"/>
              <a:t>Paper ID</a:t>
            </a:r>
          </a:p>
        </p:txBody>
      </p:sp>
    </p:spTree>
    <p:extLst>
      <p:ext uri="{BB962C8B-B14F-4D97-AF65-F5344CB8AC3E}">
        <p14:creationId xmlns:p14="http://schemas.microsoft.com/office/powerpoint/2010/main" val="228471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F914980-F36C-1853-85A2-F2C416151D06}"/>
              </a:ext>
            </a:extLst>
          </p:cNvPr>
          <p:cNvSpPr/>
          <p:nvPr userDrawn="1"/>
        </p:nvSpPr>
        <p:spPr>
          <a:xfrm>
            <a:off x="7872413" y="755590"/>
            <a:ext cx="17812615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l" rtl="0"/>
            <a:r>
              <a:rPr lang="de-DE" sz="6600" b="1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ICHQP 2026</a:t>
            </a:r>
            <a:br>
              <a:rPr lang="de-DE" sz="4400" b="1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4000" b="0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</a:t>
            </a:r>
            <a:r>
              <a:rPr lang="en-US" sz="4000" b="0" i="0" u="none" strike="noStrike" baseline="3000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 </a:t>
            </a:r>
            <a:r>
              <a:rPr lang="en-US" sz="4000" b="0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International Conference on Harmonics and Quality of Power</a:t>
            </a:r>
          </a:p>
          <a:p>
            <a:pPr marR="0" algn="l" rtl="0"/>
            <a:r>
              <a:rPr lang="en-US" sz="4000" b="0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August 31st – September 3rd, 2026, </a:t>
            </a:r>
          </a:p>
          <a:p>
            <a:pPr marR="0" algn="l" rtl="0"/>
            <a:r>
              <a:rPr lang="en-US" sz="4000" b="0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Dresden, Germany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547F7C2-96FF-604C-3C4A-C047CB769B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96949" y="732313"/>
            <a:ext cx="2020813" cy="303705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3401C96-9337-4C9B-C1EE-61C35A8BE2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58" y="679390"/>
            <a:ext cx="4210524" cy="2948122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48BD4F58-41BA-C9EB-CA19-B5C91719F9D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15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62"/>
          <a:stretch/>
        </p:blipFill>
        <p:spPr>
          <a:xfrm>
            <a:off x="0" y="29147396"/>
            <a:ext cx="30360756" cy="1369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5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9600" b="1" kern="1200">
          <a:solidFill>
            <a:srgbClr val="232B7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6000" kern="1200">
          <a:solidFill>
            <a:srgbClr val="232B7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rgbClr val="232B7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rgbClr val="232B7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rgbClr val="232B7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rgbClr val="232B7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5EB206B-0490-EF3F-7D63-EAF56789F6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Introduction</a:t>
            </a:r>
          </a:p>
          <a:p>
            <a:pPr marL="857250" indent="-857250">
              <a:lnSpc>
                <a:spcPct val="11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altLang="en-US" b="0" dirty="0">
                <a:latin typeface="Verdana" panose="020B0604030504040204" pitchFamily="34" charset="0"/>
                <a:ea typeface="Verdana" panose="020B0604030504040204" pitchFamily="34" charset="0"/>
              </a:rPr>
              <a:t>A display board of about 1000 mm x 1500 mm (portrait format) will be provided for each author. Please use standard A0 format (841 mm x 1189 mm) as printing format. </a:t>
            </a:r>
          </a:p>
          <a:p>
            <a:pPr marL="857250" indent="-857250">
              <a:lnSpc>
                <a:spcPct val="11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Font Type is Verdana. The font size for text boxes is 48 points. </a:t>
            </a:r>
            <a:r>
              <a:rPr lang="en-GB" altLang="en-US" b="0" dirty="0">
                <a:latin typeface="Verdana" panose="020B0604030504040204" pitchFamily="34" charset="0"/>
                <a:ea typeface="Verdana" panose="020B0604030504040204" pitchFamily="34" charset="0"/>
              </a:rPr>
              <a:t>Your poster must be legible from a 2 m distance. </a:t>
            </a:r>
          </a:p>
          <a:p>
            <a:pPr marL="857250" indent="-857250">
              <a:lnSpc>
                <a:spcPct val="11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sz="4800" dirty="0">
                <a:latin typeface="Verdana" panose="020B0604030504040204" pitchFamily="34" charset="0"/>
                <a:ea typeface="Verdana" panose="020B0604030504040204" pitchFamily="34" charset="0"/>
              </a:rPr>
              <a:t>Do not forget to update the box on the top with the paper ID number.</a:t>
            </a:r>
            <a:endParaRPr lang="en-GB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Methodology</a:t>
            </a:r>
          </a:p>
          <a:p>
            <a:pPr marL="857250" indent="-8572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You can include as many sections as you want, but please try to not overload the poster with text. Pictures, graphs and tables are preferred.</a:t>
            </a:r>
          </a:p>
          <a:p>
            <a:pPr marL="857250" indent="-8572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latin typeface="Verdana" panose="020B0604030504040204" pitchFamily="34" charset="0"/>
                <a:ea typeface="Verdana" panose="020B0604030504040204" pitchFamily="34" charset="0"/>
              </a:rPr>
              <a:t>The poster should include the research/industry problem, the applied methodology/solution and the conclusions.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A7CE2F3-A1B9-ED89-7332-B131EC673C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Results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b="0" dirty="0">
                <a:latin typeface="Verdana" panose="020B0604030504040204" pitchFamily="34" charset="0"/>
                <a:ea typeface="Verdana" panose="020B0604030504040204" pitchFamily="34" charset="0"/>
              </a:rPr>
              <a:t>Please avoid commercial references or product advertisement.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b="1" dirty="0"/>
          </a:p>
          <a:p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Conclusions</a:t>
            </a:r>
          </a:p>
          <a:p>
            <a:pPr marL="857250" indent="-8572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Indicate the open issues and further work</a:t>
            </a:r>
          </a:p>
          <a:p>
            <a:pPr marL="857250" indent="-8572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Verdana" panose="020B0604030504040204" pitchFamily="34" charset="0"/>
                <a:ea typeface="Verdana" panose="020B0604030504040204" pitchFamily="34" charset="0"/>
              </a:rPr>
              <a:t>Do not forget to print the poster and bring it to the conference!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5CE0482-280C-4730-789C-62A363A79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6F40239-83E8-3B25-5815-6A48621BD7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CF02F5A-DC89-D271-EAC7-F79E086F68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sz="6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934576F-3236-7A5E-0919-5A6E45E8D0AE}"/>
              </a:ext>
            </a:extLst>
          </p:cNvPr>
          <p:cNvSpPr txBox="1"/>
          <p:nvPr/>
        </p:nvSpPr>
        <p:spPr>
          <a:xfrm>
            <a:off x="4683560" y="38473197"/>
            <a:ext cx="80121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rPr>
              <a:t>Figure 1 – Example of a figure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6E967FF-D0E0-2FF8-48FB-15BD8F079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849" y="31265573"/>
            <a:ext cx="11893796" cy="7207624"/>
          </a:xfrm>
          <a:prstGeom prst="rect">
            <a:avLst/>
          </a:prstGeom>
        </p:spPr>
      </p:pic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3A68202E-D0D5-BD6C-D534-7FDA201B5F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068145"/>
              </p:ext>
            </p:extLst>
          </p:nvPr>
        </p:nvGraphicFramePr>
        <p:xfrm>
          <a:off x="15981643" y="15451003"/>
          <a:ext cx="11640858" cy="64342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80286">
                  <a:extLst>
                    <a:ext uri="{9D8B030D-6E8A-4147-A177-3AD203B41FA5}">
                      <a16:colId xmlns:a16="http://schemas.microsoft.com/office/drawing/2014/main" val="2262531287"/>
                    </a:ext>
                  </a:extLst>
                </a:gridCol>
                <a:gridCol w="3880286">
                  <a:extLst>
                    <a:ext uri="{9D8B030D-6E8A-4147-A177-3AD203B41FA5}">
                      <a16:colId xmlns:a16="http://schemas.microsoft.com/office/drawing/2014/main" val="3804167916"/>
                    </a:ext>
                  </a:extLst>
                </a:gridCol>
                <a:gridCol w="3880286">
                  <a:extLst>
                    <a:ext uri="{9D8B030D-6E8A-4147-A177-3AD203B41FA5}">
                      <a16:colId xmlns:a16="http://schemas.microsoft.com/office/drawing/2014/main" val="3375698747"/>
                    </a:ext>
                  </a:extLst>
                </a:gridCol>
              </a:tblGrid>
              <a:tr h="919181"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2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2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52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090839"/>
                  </a:ext>
                </a:extLst>
              </a:tr>
              <a:tr h="919181"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0.02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0.06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0.08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454056"/>
                  </a:ext>
                </a:extLst>
              </a:tr>
              <a:tr h="919181"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0.002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0.221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0.222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864772"/>
                  </a:ext>
                </a:extLst>
              </a:tr>
              <a:tr h="919181"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0.222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0.888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0.999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618807"/>
                  </a:ext>
                </a:extLst>
              </a:tr>
              <a:tr h="919181"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0.02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0.06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0.08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292393"/>
                  </a:ext>
                </a:extLst>
              </a:tr>
              <a:tr h="919181"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0.002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0.221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0.222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959655"/>
                  </a:ext>
                </a:extLst>
              </a:tr>
              <a:tr h="919181"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0.222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0.888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0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0.999</a:t>
                      </a:r>
                    </a:p>
                  </a:txBody>
                  <a:tcPr>
                    <a:lnL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2B7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8725807"/>
                  </a:ext>
                </a:extLst>
              </a:tr>
            </a:tbl>
          </a:graphicData>
        </a:graphic>
      </p:graphicFrame>
      <p:sp>
        <p:nvSpPr>
          <p:cNvPr id="10" name="TextBox 7">
            <a:extLst>
              <a:ext uri="{FF2B5EF4-FFF2-40B4-BE49-F238E27FC236}">
                <a16:creationId xmlns:a16="http://schemas.microsoft.com/office/drawing/2014/main" id="{EE4A4176-F1AD-9694-B662-E232DCA09851}"/>
              </a:ext>
            </a:extLst>
          </p:cNvPr>
          <p:cNvSpPr txBox="1"/>
          <p:nvPr/>
        </p:nvSpPr>
        <p:spPr>
          <a:xfrm>
            <a:off x="17892233" y="14425517"/>
            <a:ext cx="75232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rPr>
              <a:t>Table 1 – Example of a table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B2F21340-4ABE-39D0-1F82-BEDA790A52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5065070"/>
              </p:ext>
            </p:extLst>
          </p:nvPr>
        </p:nvGraphicFramePr>
        <p:xfrm>
          <a:off x="16234285" y="22647271"/>
          <a:ext cx="11273916" cy="6150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7">
            <a:extLst>
              <a:ext uri="{FF2B5EF4-FFF2-40B4-BE49-F238E27FC236}">
                <a16:creationId xmlns:a16="http://schemas.microsoft.com/office/drawing/2014/main" id="{5768625E-A0FC-9400-0255-51E0C3D7A531}"/>
              </a:ext>
            </a:extLst>
          </p:cNvPr>
          <p:cNvSpPr txBox="1"/>
          <p:nvPr/>
        </p:nvSpPr>
        <p:spPr>
          <a:xfrm>
            <a:off x="18295935" y="29470624"/>
            <a:ext cx="78008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rPr>
              <a:t>Figure 2 – Example of a diagram</a:t>
            </a:r>
          </a:p>
        </p:txBody>
      </p:sp>
    </p:spTree>
    <p:extLst>
      <p:ext uri="{BB962C8B-B14F-4D97-AF65-F5344CB8AC3E}">
        <p14:creationId xmlns:p14="http://schemas.microsoft.com/office/powerpoint/2010/main" val="3596582049"/>
      </p:ext>
    </p:extLst>
  </p:cSld>
  <p:clrMapOvr>
    <a:masterClrMapping/>
  </p:clrMapOvr>
</p:sld>
</file>

<file path=ppt/theme/theme1.xml><?xml version="1.0" encoding="utf-8"?>
<a:theme xmlns:a="http://schemas.openxmlformats.org/drawingml/2006/main" name="Slide">
  <a:themeElements>
    <a:clrScheme name="Benutzerdefiniert 1">
      <a:dk1>
        <a:srgbClr val="143753"/>
      </a:dk1>
      <a:lt1>
        <a:sysClr val="window" lastClr="FFFFFF"/>
      </a:lt1>
      <a:dk2>
        <a:srgbClr val="143753"/>
      </a:dk2>
      <a:lt2>
        <a:srgbClr val="E7E6E6"/>
      </a:lt2>
      <a:accent1>
        <a:srgbClr val="F50100"/>
      </a:accent1>
      <a:accent2>
        <a:srgbClr val="0071F5"/>
      </a:accent2>
      <a:accent3>
        <a:srgbClr val="000000"/>
      </a:accent3>
      <a:accent4>
        <a:srgbClr val="FFC000"/>
      </a:accent4>
      <a:accent5>
        <a:srgbClr val="70AD47"/>
      </a:accent5>
      <a:accent6>
        <a:srgbClr val="ED7D31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p:Policy xmlns:p="office.server.policy" id="" local="true">
  <p:Name>Dokument</p:Name>
  <p:Description/>
  <p:Statement/>
  <p:PolicyItems>
    <p:PolicyItem featureId="Microsoft.Office.RecordsManagement.PolicyFeatures.PolicyLabel" staticId="0x0101005FD3C2A2A982AA4DA38B26A7A3B6FC56|801092262" UniqueId="556d0858-f19b-46bf-8f26-4558a9938eef">
      <p:Name>Bezeichnungen</p:Name>
      <p:Description>Generiert Bezeichnungen, die in Microsoft Office-Dokumente eingefügt werden können, um sicherzustellen, dass Dokumenteigenschaften oder sonstige wichtige Informationen beim Drucken von Dokumenten enthalten sind. Bezeichnungen können auch für die Suche nach Dokumenten verwendet werden.</p:Description>
      <p:CustomData>
        <label>
          <segment type="metadata">_UIVersionString</segment>
        </label>
      </p:CustomData>
    </p:PolicyItem>
  </p:PolicyItems>
</p:Policy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D3C2A2A982AA4DA38B26A7A3B6FC56" ma:contentTypeVersion="8" ma:contentTypeDescription="Ein neues Dokument erstellen." ma:contentTypeScope="" ma:versionID="45784e6d36bad67faa351a216a89513f">
  <xsd:schema xmlns:xsd="http://www.w3.org/2001/XMLSchema" xmlns:xs="http://www.w3.org/2001/XMLSchema" xmlns:p="http://schemas.microsoft.com/office/2006/metadata/properties" xmlns:ns1="http://schemas.microsoft.com/sharepoint/v3" xmlns:ns2="565f845c-8bcf-40be-962f-d6cd85ab3a8a" xmlns:ns3="1f53df8b-058d-4062-a5e9-4b16ff8304a3" xmlns:ns4="165eefe7-2290-434e-9d8d-c145711ff539" targetNamespace="http://schemas.microsoft.com/office/2006/metadata/properties" ma:root="true" ma:fieldsID="d715a58c3d71e81a4cd62ec1ebdf5cc6" ns1:_="" ns2:_="" ns3:_="" ns4:_="">
    <xsd:import namespace="http://schemas.microsoft.com/sharepoint/v3"/>
    <xsd:import namespace="565f845c-8bcf-40be-962f-d6cd85ab3a8a"/>
    <xsd:import namespace="1f53df8b-058d-4062-a5e9-4b16ff8304a3"/>
    <xsd:import namespace="165eefe7-2290-434e-9d8d-c145711ff539"/>
    <xsd:element name="properties">
      <xsd:complexType>
        <xsd:sequence>
          <xsd:element name="documentManagement">
            <xsd:complexType>
              <xsd:all>
                <xsd:element ref="ns1:_dlc_Exempt" minOccurs="0"/>
                <xsd:element ref="ns2:DLCPolicyLabelValue" minOccurs="0"/>
                <xsd:element ref="ns2:DLCPolicyLabelClientValue" minOccurs="0"/>
                <xsd:element ref="ns2:DLCPolicyLabelLock" minOccurs="0"/>
                <xsd:element ref="ns3:_dlc_DocId" minOccurs="0"/>
                <xsd:element ref="ns3:_dlc_DocIdUrl" minOccurs="0"/>
                <xsd:element ref="ns3:_dlc_DocIdPersistId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8" nillable="true" ma:displayName="Von der Richtlinie ausgenommen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5f845c-8bcf-40be-962f-d6cd85ab3a8a" elementFormDefault="qualified">
    <xsd:import namespace="http://schemas.microsoft.com/office/2006/documentManagement/types"/>
    <xsd:import namespace="http://schemas.microsoft.com/office/infopath/2007/PartnerControls"/>
    <xsd:element name="DLCPolicyLabelValue" ma:index="9" nillable="true" ma:displayName="Bezeichnung" ma:description="Speichert den aktuellen Wert der Bezeichnung." ma:internalName="DLCPolicyLabelValue" ma:readOnly="true">
      <xsd:simpleType>
        <xsd:restriction base="dms:Note">
          <xsd:maxLength value="255"/>
        </xsd:restriction>
      </xsd:simpleType>
    </xsd:element>
    <xsd:element name="DLCPolicyLabelClientValue" ma:index="10" nillable="true" ma:displayName="Clientbezeichnungswert" ma:description="Speichert den letzten Bezeichnungswert, der auf dem Client errechnet wurde." ma:hidden="true" ma:internalName="DLCPolicyLabelClientValue" ma:readOnly="false">
      <xsd:simpleType>
        <xsd:restriction base="dms:Note"/>
      </xsd:simpleType>
    </xsd:element>
    <xsd:element name="DLCPolicyLabelLock" ma:index="11" nillable="true" ma:displayName="Bezeichnung gesperrt" ma:description="Gibt an, ob die Bezeichnung zu aktualisieren ist, wenn Elementeigenschaften geändert werden." ma:hidden="true" ma:internalName="DLCPolicyLabelLock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3df8b-058d-4062-a5e9-4b16ff8304a3" elementFormDefault="qualified">
    <xsd:import namespace="http://schemas.microsoft.com/office/2006/documentManagement/types"/>
    <xsd:import namespace="http://schemas.microsoft.com/office/infopath/2007/PartnerControls"/>
    <xsd:element name="_dlc_DocId" ma:index="12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13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5eefe7-2290-434e-9d8d-c145711ff53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LCPolicyLabelValue xmlns="565f845c-8bcf-40be-962f-d6cd85ab3a8a">2.0</DLCPolicyLabelValue>
    <_dlc_DocId xmlns="1f53df8b-058d-4062-a5e9-4b16ff8304a3">V53QN3DJA4XU-2071791476-3864</_dlc_DocId>
    <_dlc_DocIdUrl xmlns="1f53df8b-058d-4062-a5e9-4b16ff8304a3">
      <Url>https://sharepoint.tu-dresden.de/sites/ieeh/ag-powerquality/_layouts/15/DocIdRedir.aspx?ID=V53QN3DJA4XU-2071791476-3864</Url>
      <Description>V53QN3DJA4XU-2071791476-3864</Description>
    </_dlc_DocIdUrl>
    <DLCPolicyLabelClientValue xmlns="565f845c-8bcf-40be-962f-d6cd85ab3a8a" xsi:nil="true"/>
    <DLCPolicyLabelLock xmlns="565f845c-8bcf-40be-962f-d6cd85ab3a8a" xsi:nil="true"/>
  </documentManagement>
</p:properties>
</file>

<file path=customXml/itemProps1.xml><?xml version="1.0" encoding="utf-8"?>
<ds:datastoreItem xmlns:ds="http://schemas.openxmlformats.org/officeDocument/2006/customXml" ds:itemID="{8ED80614-714A-4E1A-BC56-F590C63B66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CD1EE0-31B4-4955-A6D9-9858869D262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A954D4F-B652-428E-834A-B698112F774B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48DB25A3-8289-4CB2-A532-354EA7BB67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65f845c-8bcf-40be-962f-d6cd85ab3a8a"/>
    <ds:schemaRef ds:uri="1f53df8b-058d-4062-a5e9-4b16ff8304a3"/>
    <ds:schemaRef ds:uri="165eefe7-2290-434e-9d8d-c145711ff5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4266E12D-21A5-40D0-93E6-83EB597399BB}">
  <ds:schemaRefs>
    <ds:schemaRef ds:uri="http://purl.org/dc/dcmitype/"/>
    <ds:schemaRef ds:uri="http://schemas.microsoft.com/office/2006/documentManagement/types"/>
    <ds:schemaRef ds:uri="http://purl.org/dc/elements/1.1/"/>
    <ds:schemaRef ds:uri="565f845c-8bcf-40be-962f-d6cd85ab3a8a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165eefe7-2290-434e-9d8d-c145711ff539"/>
    <ds:schemaRef ds:uri="1f53df8b-058d-4062-a5e9-4b16ff8304a3"/>
    <ds:schemaRef ds:uri="http://schemas.microsoft.com/sharepoint/v3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202</Words>
  <Application>Microsoft Office PowerPoint</Application>
  <PresentationFormat>Benutzerdefiniert</PresentationFormat>
  <Paragraphs>61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Open Sans</vt:lpstr>
      <vt:lpstr>Verdana</vt:lpstr>
      <vt:lpstr>Slide</vt:lpstr>
      <vt:lpstr>PowerPoint-Präsentation</vt:lpstr>
    </vt:vector>
  </TitlesOfParts>
  <Company>TU Dresden, IEEH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Ana Maria Blanco Castaneda</dc:creator>
  <cp:lastModifiedBy>Blanco Castaneda, Ana Maria</cp:lastModifiedBy>
  <cp:revision>37</cp:revision>
  <dcterms:created xsi:type="dcterms:W3CDTF">2025-02-13T12:24:05Z</dcterms:created>
  <dcterms:modified xsi:type="dcterms:W3CDTF">2026-07-13T15:58:25Z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0x0101005FD3C2A2A982AA4DA38B26A7A3B6FC56</vt:lpwstr>
  </property>
  <property fmtid="{D5CDD505-2E9C-101B-9397-08002B2CF9AE}" pid="3" name="_dlc_DocIdItemGuid">
    <vt:lpwstr>615db761-d8a0-4a10-bef3-b557b08cb2c8</vt:lpwstr>
  </property>
</Properties>
</file>